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43891200" cy="22860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82627"/>
    <a:srgbClr val="3FC1C9"/>
    <a:srgbClr val="FC5185"/>
    <a:srgbClr val="EEF2F6"/>
    <a:srgbClr val="364F6B"/>
    <a:srgbClr val="E5EAEB"/>
    <a:srgbClr val="C6D1D4"/>
    <a:srgbClr val="1D2637"/>
    <a:srgbClr val="F05924"/>
    <a:srgbClr val="B612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28" d="100"/>
          <a:sy n="28" d="100"/>
        </p:scale>
        <p:origin x="36" y="5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3741210"/>
            <a:ext cx="32918400" cy="7958667"/>
          </a:xfrm>
        </p:spPr>
        <p:txBody>
          <a:bodyPr anchor="b"/>
          <a:lstStyle>
            <a:lvl1pPr algn="ctr">
              <a:defRPr sz="20000"/>
            </a:lvl1pPr>
          </a:lstStyle>
          <a:p>
            <a:r>
              <a:rPr lang="en-US"/>
              <a:t>Click to edit Master title style</a:t>
            </a:r>
            <a:endParaRPr lang="en-US" dirty="0"/>
          </a:p>
        </p:txBody>
      </p:sp>
      <p:sp>
        <p:nvSpPr>
          <p:cNvPr id="3" name="Subtitle 2"/>
          <p:cNvSpPr>
            <a:spLocks noGrp="1"/>
          </p:cNvSpPr>
          <p:nvPr>
            <p:ph type="subTitle" idx="1"/>
          </p:nvPr>
        </p:nvSpPr>
        <p:spPr>
          <a:xfrm>
            <a:off x="5486400" y="12006793"/>
            <a:ext cx="32918400" cy="5519207"/>
          </a:xfrm>
        </p:spPr>
        <p:txBody>
          <a:bodyPr/>
          <a:lstStyle>
            <a:lvl1pPr marL="0" indent="0" algn="ctr">
              <a:buNone/>
              <a:defRPr sz="8000"/>
            </a:lvl1pPr>
            <a:lvl2pPr marL="1523985" indent="0" algn="ctr">
              <a:buNone/>
              <a:defRPr sz="6667"/>
            </a:lvl2pPr>
            <a:lvl3pPr marL="3047970" indent="0" algn="ctr">
              <a:buNone/>
              <a:defRPr sz="6000"/>
            </a:lvl3pPr>
            <a:lvl4pPr marL="4571954" indent="0" algn="ctr">
              <a:buNone/>
              <a:defRPr sz="5333"/>
            </a:lvl4pPr>
            <a:lvl5pPr marL="6095939" indent="0" algn="ctr">
              <a:buNone/>
              <a:defRPr sz="5333"/>
            </a:lvl5pPr>
            <a:lvl6pPr marL="7619924" indent="0" algn="ctr">
              <a:buNone/>
              <a:defRPr sz="5333"/>
            </a:lvl6pPr>
            <a:lvl7pPr marL="9143909" indent="0" algn="ctr">
              <a:buNone/>
              <a:defRPr sz="5333"/>
            </a:lvl7pPr>
            <a:lvl8pPr marL="10667893" indent="0" algn="ctr">
              <a:buNone/>
              <a:defRPr sz="5333"/>
            </a:lvl8pPr>
            <a:lvl9pPr marL="12191878" indent="0" algn="ctr">
              <a:buNone/>
              <a:defRPr sz="53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C93E55-A54E-4330-A0D1-F95BA753925B}"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21D4A-A6FE-4A8E-8E4F-C238C34051C2}" type="slidenum">
              <a:rPr lang="en-US" smtClean="0"/>
              <a:t>‹#›</a:t>
            </a:fld>
            <a:endParaRPr lang="en-US"/>
          </a:p>
        </p:txBody>
      </p:sp>
    </p:spTree>
    <p:extLst>
      <p:ext uri="{BB962C8B-B14F-4D97-AF65-F5344CB8AC3E}">
        <p14:creationId xmlns:p14="http://schemas.microsoft.com/office/powerpoint/2010/main" val="2015202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C93E55-A54E-4330-A0D1-F95BA753925B}"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21D4A-A6FE-4A8E-8E4F-C238C34051C2}" type="slidenum">
              <a:rPr lang="en-US" smtClean="0"/>
              <a:t>‹#›</a:t>
            </a:fld>
            <a:endParaRPr lang="en-US"/>
          </a:p>
        </p:txBody>
      </p:sp>
    </p:spTree>
    <p:extLst>
      <p:ext uri="{BB962C8B-B14F-4D97-AF65-F5344CB8AC3E}">
        <p14:creationId xmlns:p14="http://schemas.microsoft.com/office/powerpoint/2010/main" val="1651051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0" y="1217084"/>
            <a:ext cx="9464040" cy="193727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0" y="1217084"/>
            <a:ext cx="27843480" cy="193727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C93E55-A54E-4330-A0D1-F95BA753925B}"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21D4A-A6FE-4A8E-8E4F-C238C34051C2}" type="slidenum">
              <a:rPr lang="en-US" smtClean="0"/>
              <a:t>‹#›</a:t>
            </a:fld>
            <a:endParaRPr lang="en-US"/>
          </a:p>
        </p:txBody>
      </p:sp>
    </p:spTree>
    <p:extLst>
      <p:ext uri="{BB962C8B-B14F-4D97-AF65-F5344CB8AC3E}">
        <p14:creationId xmlns:p14="http://schemas.microsoft.com/office/powerpoint/2010/main" val="1845591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C93E55-A54E-4330-A0D1-F95BA753925B}"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21D4A-A6FE-4A8E-8E4F-C238C34051C2}" type="slidenum">
              <a:rPr lang="en-US" smtClean="0"/>
              <a:t>‹#›</a:t>
            </a:fld>
            <a:endParaRPr lang="en-US"/>
          </a:p>
        </p:txBody>
      </p:sp>
    </p:spTree>
    <p:extLst>
      <p:ext uri="{BB962C8B-B14F-4D97-AF65-F5344CB8AC3E}">
        <p14:creationId xmlns:p14="http://schemas.microsoft.com/office/powerpoint/2010/main" val="3421771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0" y="5699129"/>
            <a:ext cx="37856160" cy="9509123"/>
          </a:xfrm>
        </p:spPr>
        <p:txBody>
          <a:bodyPr anchor="b"/>
          <a:lstStyle>
            <a:lvl1pPr>
              <a:defRPr sz="20000"/>
            </a:lvl1pPr>
          </a:lstStyle>
          <a:p>
            <a:r>
              <a:rPr lang="en-US"/>
              <a:t>Click to edit Master title style</a:t>
            </a:r>
            <a:endParaRPr lang="en-US" dirty="0"/>
          </a:p>
        </p:txBody>
      </p:sp>
      <p:sp>
        <p:nvSpPr>
          <p:cNvPr id="3" name="Text Placeholder 2"/>
          <p:cNvSpPr>
            <a:spLocks noGrp="1"/>
          </p:cNvSpPr>
          <p:nvPr>
            <p:ph type="body" idx="1"/>
          </p:nvPr>
        </p:nvSpPr>
        <p:spPr>
          <a:xfrm>
            <a:off x="2994660" y="15298212"/>
            <a:ext cx="37856160" cy="5000623"/>
          </a:xfrm>
        </p:spPr>
        <p:txBody>
          <a:bodyPr/>
          <a:lstStyle>
            <a:lvl1pPr marL="0" indent="0">
              <a:buNone/>
              <a:defRPr sz="8000">
                <a:solidFill>
                  <a:schemeClr val="tx1">
                    <a:tint val="75000"/>
                  </a:schemeClr>
                </a:solidFill>
              </a:defRPr>
            </a:lvl1pPr>
            <a:lvl2pPr marL="1523985" indent="0">
              <a:buNone/>
              <a:defRPr sz="6667">
                <a:solidFill>
                  <a:schemeClr val="tx1">
                    <a:tint val="75000"/>
                  </a:schemeClr>
                </a:solidFill>
              </a:defRPr>
            </a:lvl2pPr>
            <a:lvl3pPr marL="3047970" indent="0">
              <a:buNone/>
              <a:defRPr sz="6000">
                <a:solidFill>
                  <a:schemeClr val="tx1">
                    <a:tint val="75000"/>
                  </a:schemeClr>
                </a:solidFill>
              </a:defRPr>
            </a:lvl3pPr>
            <a:lvl4pPr marL="4571954" indent="0">
              <a:buNone/>
              <a:defRPr sz="5333">
                <a:solidFill>
                  <a:schemeClr val="tx1">
                    <a:tint val="75000"/>
                  </a:schemeClr>
                </a:solidFill>
              </a:defRPr>
            </a:lvl4pPr>
            <a:lvl5pPr marL="6095939" indent="0">
              <a:buNone/>
              <a:defRPr sz="5333">
                <a:solidFill>
                  <a:schemeClr val="tx1">
                    <a:tint val="75000"/>
                  </a:schemeClr>
                </a:solidFill>
              </a:defRPr>
            </a:lvl5pPr>
            <a:lvl6pPr marL="7619924" indent="0">
              <a:buNone/>
              <a:defRPr sz="5333">
                <a:solidFill>
                  <a:schemeClr val="tx1">
                    <a:tint val="75000"/>
                  </a:schemeClr>
                </a:solidFill>
              </a:defRPr>
            </a:lvl6pPr>
            <a:lvl7pPr marL="9143909" indent="0">
              <a:buNone/>
              <a:defRPr sz="5333">
                <a:solidFill>
                  <a:schemeClr val="tx1">
                    <a:tint val="75000"/>
                  </a:schemeClr>
                </a:solidFill>
              </a:defRPr>
            </a:lvl7pPr>
            <a:lvl8pPr marL="10667893" indent="0">
              <a:buNone/>
              <a:defRPr sz="5333">
                <a:solidFill>
                  <a:schemeClr val="tx1">
                    <a:tint val="75000"/>
                  </a:schemeClr>
                </a:solidFill>
              </a:defRPr>
            </a:lvl8pPr>
            <a:lvl9pPr marL="12191878" indent="0">
              <a:buNone/>
              <a:defRPr sz="53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C93E55-A54E-4330-A0D1-F95BA753925B}"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21D4A-A6FE-4A8E-8E4F-C238C34051C2}" type="slidenum">
              <a:rPr lang="en-US" smtClean="0"/>
              <a:t>‹#›</a:t>
            </a:fld>
            <a:endParaRPr lang="en-US"/>
          </a:p>
        </p:txBody>
      </p:sp>
    </p:spTree>
    <p:extLst>
      <p:ext uri="{BB962C8B-B14F-4D97-AF65-F5344CB8AC3E}">
        <p14:creationId xmlns:p14="http://schemas.microsoft.com/office/powerpoint/2010/main" val="2028471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6085417"/>
            <a:ext cx="18653760" cy="145044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6085417"/>
            <a:ext cx="18653760" cy="145044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C93E55-A54E-4330-A0D1-F95BA753925B}" type="datetimeFigureOut">
              <a:rPr lang="en-US" smtClean="0"/>
              <a:t>11/20/2020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21D4A-A6FE-4A8E-8E4F-C238C34051C2}" type="slidenum">
              <a:rPr lang="en-US" smtClean="0"/>
              <a:t>‹#›</a:t>
            </a:fld>
            <a:endParaRPr lang="en-US"/>
          </a:p>
        </p:txBody>
      </p:sp>
    </p:spTree>
    <p:extLst>
      <p:ext uri="{BB962C8B-B14F-4D97-AF65-F5344CB8AC3E}">
        <p14:creationId xmlns:p14="http://schemas.microsoft.com/office/powerpoint/2010/main" val="2285322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217085"/>
            <a:ext cx="37856160" cy="441854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39" y="5603877"/>
            <a:ext cx="18568033" cy="2746373"/>
          </a:xfrm>
        </p:spPr>
        <p:txBody>
          <a:bodyPr anchor="b"/>
          <a:lstStyle>
            <a:lvl1pPr marL="0" indent="0">
              <a:buNone/>
              <a:defRPr sz="8000" b="1"/>
            </a:lvl1pPr>
            <a:lvl2pPr marL="1523985" indent="0">
              <a:buNone/>
              <a:defRPr sz="6667" b="1"/>
            </a:lvl2pPr>
            <a:lvl3pPr marL="3047970" indent="0">
              <a:buNone/>
              <a:defRPr sz="6000" b="1"/>
            </a:lvl3pPr>
            <a:lvl4pPr marL="4571954" indent="0">
              <a:buNone/>
              <a:defRPr sz="5333" b="1"/>
            </a:lvl4pPr>
            <a:lvl5pPr marL="6095939" indent="0">
              <a:buNone/>
              <a:defRPr sz="5333" b="1"/>
            </a:lvl5pPr>
            <a:lvl6pPr marL="7619924" indent="0">
              <a:buNone/>
              <a:defRPr sz="5333" b="1"/>
            </a:lvl6pPr>
            <a:lvl7pPr marL="9143909" indent="0">
              <a:buNone/>
              <a:defRPr sz="5333" b="1"/>
            </a:lvl7pPr>
            <a:lvl8pPr marL="10667893" indent="0">
              <a:buNone/>
              <a:defRPr sz="5333" b="1"/>
            </a:lvl8pPr>
            <a:lvl9pPr marL="12191878" indent="0">
              <a:buNone/>
              <a:defRPr sz="5333" b="1"/>
            </a:lvl9pPr>
          </a:lstStyle>
          <a:p>
            <a:pPr lvl="0"/>
            <a:r>
              <a:rPr lang="en-US"/>
              <a:t>Click to edit Master text styles</a:t>
            </a:r>
          </a:p>
        </p:txBody>
      </p:sp>
      <p:sp>
        <p:nvSpPr>
          <p:cNvPr id="4" name="Content Placeholder 3"/>
          <p:cNvSpPr>
            <a:spLocks noGrp="1"/>
          </p:cNvSpPr>
          <p:nvPr>
            <p:ph sz="half" idx="2"/>
          </p:nvPr>
        </p:nvSpPr>
        <p:spPr>
          <a:xfrm>
            <a:off x="3023239" y="8350250"/>
            <a:ext cx="18568033" cy="1228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0" y="5603877"/>
            <a:ext cx="18659477" cy="2746373"/>
          </a:xfrm>
        </p:spPr>
        <p:txBody>
          <a:bodyPr anchor="b"/>
          <a:lstStyle>
            <a:lvl1pPr marL="0" indent="0">
              <a:buNone/>
              <a:defRPr sz="8000" b="1"/>
            </a:lvl1pPr>
            <a:lvl2pPr marL="1523985" indent="0">
              <a:buNone/>
              <a:defRPr sz="6667" b="1"/>
            </a:lvl2pPr>
            <a:lvl3pPr marL="3047970" indent="0">
              <a:buNone/>
              <a:defRPr sz="6000" b="1"/>
            </a:lvl3pPr>
            <a:lvl4pPr marL="4571954" indent="0">
              <a:buNone/>
              <a:defRPr sz="5333" b="1"/>
            </a:lvl4pPr>
            <a:lvl5pPr marL="6095939" indent="0">
              <a:buNone/>
              <a:defRPr sz="5333" b="1"/>
            </a:lvl5pPr>
            <a:lvl6pPr marL="7619924" indent="0">
              <a:buNone/>
              <a:defRPr sz="5333" b="1"/>
            </a:lvl6pPr>
            <a:lvl7pPr marL="9143909" indent="0">
              <a:buNone/>
              <a:defRPr sz="5333" b="1"/>
            </a:lvl7pPr>
            <a:lvl8pPr marL="10667893" indent="0">
              <a:buNone/>
              <a:defRPr sz="5333" b="1"/>
            </a:lvl8pPr>
            <a:lvl9pPr marL="12191878" indent="0">
              <a:buNone/>
              <a:defRPr sz="5333" b="1"/>
            </a:lvl9pPr>
          </a:lstStyle>
          <a:p>
            <a:pPr lvl="0"/>
            <a:r>
              <a:rPr lang="en-US"/>
              <a:t>Click to edit Master text styles</a:t>
            </a:r>
          </a:p>
        </p:txBody>
      </p:sp>
      <p:sp>
        <p:nvSpPr>
          <p:cNvPr id="6" name="Content Placeholder 5"/>
          <p:cNvSpPr>
            <a:spLocks noGrp="1"/>
          </p:cNvSpPr>
          <p:nvPr>
            <p:ph sz="quarter" idx="4"/>
          </p:nvPr>
        </p:nvSpPr>
        <p:spPr>
          <a:xfrm>
            <a:off x="22219920" y="8350250"/>
            <a:ext cx="18659477" cy="1228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93E55-A54E-4330-A0D1-F95BA753925B}" type="datetimeFigureOut">
              <a:rPr lang="en-US" smtClean="0"/>
              <a:t>11/20/2020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221D4A-A6FE-4A8E-8E4F-C238C34051C2}" type="slidenum">
              <a:rPr lang="en-US" smtClean="0"/>
              <a:t>‹#›</a:t>
            </a:fld>
            <a:endParaRPr lang="en-US"/>
          </a:p>
        </p:txBody>
      </p:sp>
    </p:spTree>
    <p:extLst>
      <p:ext uri="{BB962C8B-B14F-4D97-AF65-F5344CB8AC3E}">
        <p14:creationId xmlns:p14="http://schemas.microsoft.com/office/powerpoint/2010/main" val="3134869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C93E55-A54E-4330-A0D1-F95BA753925B}" type="datetimeFigureOut">
              <a:rPr lang="en-US" smtClean="0"/>
              <a:t>11/20/2020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221D4A-A6FE-4A8E-8E4F-C238C34051C2}" type="slidenum">
              <a:rPr lang="en-US" smtClean="0"/>
              <a:t>‹#›</a:t>
            </a:fld>
            <a:endParaRPr lang="en-US"/>
          </a:p>
        </p:txBody>
      </p:sp>
    </p:spTree>
    <p:extLst>
      <p:ext uri="{BB962C8B-B14F-4D97-AF65-F5344CB8AC3E}">
        <p14:creationId xmlns:p14="http://schemas.microsoft.com/office/powerpoint/2010/main" val="320482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C93E55-A54E-4330-A0D1-F95BA753925B}" type="datetimeFigureOut">
              <a:rPr lang="en-US" smtClean="0"/>
              <a:t>11/20/2020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221D4A-A6FE-4A8E-8E4F-C238C34051C2}" type="slidenum">
              <a:rPr lang="en-US" smtClean="0"/>
              <a:t>‹#›</a:t>
            </a:fld>
            <a:endParaRPr lang="en-US"/>
          </a:p>
        </p:txBody>
      </p:sp>
    </p:spTree>
    <p:extLst>
      <p:ext uri="{BB962C8B-B14F-4D97-AF65-F5344CB8AC3E}">
        <p14:creationId xmlns:p14="http://schemas.microsoft.com/office/powerpoint/2010/main" val="135193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1524000"/>
            <a:ext cx="14156053" cy="5334000"/>
          </a:xfrm>
        </p:spPr>
        <p:txBody>
          <a:bodyPr anchor="b"/>
          <a:lstStyle>
            <a:lvl1pPr>
              <a:defRPr sz="10667"/>
            </a:lvl1pPr>
          </a:lstStyle>
          <a:p>
            <a:r>
              <a:rPr lang="en-US"/>
              <a:t>Click to edit Master title style</a:t>
            </a:r>
            <a:endParaRPr lang="en-US" dirty="0"/>
          </a:p>
        </p:txBody>
      </p:sp>
      <p:sp>
        <p:nvSpPr>
          <p:cNvPr id="3" name="Content Placeholder 2"/>
          <p:cNvSpPr>
            <a:spLocks noGrp="1"/>
          </p:cNvSpPr>
          <p:nvPr>
            <p:ph idx="1"/>
          </p:nvPr>
        </p:nvSpPr>
        <p:spPr>
          <a:xfrm>
            <a:off x="18659477" y="3291418"/>
            <a:ext cx="22219920" cy="16245417"/>
          </a:xfrm>
        </p:spPr>
        <p:txBody>
          <a:bodyPr/>
          <a:lstStyle>
            <a:lvl1pPr>
              <a:defRPr sz="10667"/>
            </a:lvl1pPr>
            <a:lvl2pPr>
              <a:defRPr sz="9333"/>
            </a:lvl2pPr>
            <a:lvl3pPr>
              <a:defRPr sz="8000"/>
            </a:lvl3pPr>
            <a:lvl4pPr>
              <a:defRPr sz="6667"/>
            </a:lvl4pPr>
            <a:lvl5pPr>
              <a:defRPr sz="6667"/>
            </a:lvl5pPr>
            <a:lvl6pPr>
              <a:defRPr sz="6667"/>
            </a:lvl6pPr>
            <a:lvl7pPr>
              <a:defRPr sz="6667"/>
            </a:lvl7pPr>
            <a:lvl8pPr>
              <a:defRPr sz="6667"/>
            </a:lvl8pPr>
            <a:lvl9pPr>
              <a:defRPr sz="6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9" y="6858000"/>
            <a:ext cx="14156053" cy="12705293"/>
          </a:xfrm>
        </p:spPr>
        <p:txBody>
          <a:bodyPr/>
          <a:lstStyle>
            <a:lvl1pPr marL="0" indent="0">
              <a:buNone/>
              <a:defRPr sz="5333"/>
            </a:lvl1pPr>
            <a:lvl2pPr marL="1523985" indent="0">
              <a:buNone/>
              <a:defRPr sz="4667"/>
            </a:lvl2pPr>
            <a:lvl3pPr marL="3047970" indent="0">
              <a:buNone/>
              <a:defRPr sz="4000"/>
            </a:lvl3pPr>
            <a:lvl4pPr marL="4571954" indent="0">
              <a:buNone/>
              <a:defRPr sz="3333"/>
            </a:lvl4pPr>
            <a:lvl5pPr marL="6095939" indent="0">
              <a:buNone/>
              <a:defRPr sz="3333"/>
            </a:lvl5pPr>
            <a:lvl6pPr marL="7619924" indent="0">
              <a:buNone/>
              <a:defRPr sz="3333"/>
            </a:lvl6pPr>
            <a:lvl7pPr marL="9143909" indent="0">
              <a:buNone/>
              <a:defRPr sz="3333"/>
            </a:lvl7pPr>
            <a:lvl8pPr marL="10667893" indent="0">
              <a:buNone/>
              <a:defRPr sz="3333"/>
            </a:lvl8pPr>
            <a:lvl9pPr marL="12191878" indent="0">
              <a:buNone/>
              <a:defRPr sz="3333"/>
            </a:lvl9pPr>
          </a:lstStyle>
          <a:p>
            <a:pPr lvl="0"/>
            <a:r>
              <a:rPr lang="en-US"/>
              <a:t>Click to edit Master text styles</a:t>
            </a:r>
          </a:p>
        </p:txBody>
      </p:sp>
      <p:sp>
        <p:nvSpPr>
          <p:cNvPr id="5" name="Date Placeholder 4"/>
          <p:cNvSpPr>
            <a:spLocks noGrp="1"/>
          </p:cNvSpPr>
          <p:nvPr>
            <p:ph type="dt" sz="half" idx="10"/>
          </p:nvPr>
        </p:nvSpPr>
        <p:spPr/>
        <p:txBody>
          <a:bodyPr/>
          <a:lstStyle/>
          <a:p>
            <a:fld id="{04C93E55-A54E-4330-A0D1-F95BA753925B}" type="datetimeFigureOut">
              <a:rPr lang="en-US" smtClean="0"/>
              <a:t>11/20/2020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21D4A-A6FE-4A8E-8E4F-C238C34051C2}" type="slidenum">
              <a:rPr lang="en-US" smtClean="0"/>
              <a:t>‹#›</a:t>
            </a:fld>
            <a:endParaRPr lang="en-US"/>
          </a:p>
        </p:txBody>
      </p:sp>
    </p:spTree>
    <p:extLst>
      <p:ext uri="{BB962C8B-B14F-4D97-AF65-F5344CB8AC3E}">
        <p14:creationId xmlns:p14="http://schemas.microsoft.com/office/powerpoint/2010/main" val="1050969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1524000"/>
            <a:ext cx="14156053" cy="5334000"/>
          </a:xfrm>
        </p:spPr>
        <p:txBody>
          <a:bodyPr anchor="b"/>
          <a:lstStyle>
            <a:lvl1pPr>
              <a:defRPr sz="10667"/>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3291418"/>
            <a:ext cx="22219920" cy="16245417"/>
          </a:xfrm>
        </p:spPr>
        <p:txBody>
          <a:bodyPr anchor="t"/>
          <a:lstStyle>
            <a:lvl1pPr marL="0" indent="0">
              <a:buNone/>
              <a:defRPr sz="10667"/>
            </a:lvl1pPr>
            <a:lvl2pPr marL="1523985" indent="0">
              <a:buNone/>
              <a:defRPr sz="9333"/>
            </a:lvl2pPr>
            <a:lvl3pPr marL="3047970" indent="0">
              <a:buNone/>
              <a:defRPr sz="8000"/>
            </a:lvl3pPr>
            <a:lvl4pPr marL="4571954" indent="0">
              <a:buNone/>
              <a:defRPr sz="6667"/>
            </a:lvl4pPr>
            <a:lvl5pPr marL="6095939" indent="0">
              <a:buNone/>
              <a:defRPr sz="6667"/>
            </a:lvl5pPr>
            <a:lvl6pPr marL="7619924" indent="0">
              <a:buNone/>
              <a:defRPr sz="6667"/>
            </a:lvl6pPr>
            <a:lvl7pPr marL="9143909" indent="0">
              <a:buNone/>
              <a:defRPr sz="6667"/>
            </a:lvl7pPr>
            <a:lvl8pPr marL="10667893" indent="0">
              <a:buNone/>
              <a:defRPr sz="6667"/>
            </a:lvl8pPr>
            <a:lvl9pPr marL="12191878" indent="0">
              <a:buNone/>
              <a:defRPr sz="6667"/>
            </a:lvl9pPr>
          </a:lstStyle>
          <a:p>
            <a:r>
              <a:rPr lang="en-US"/>
              <a:t>Click icon to add picture</a:t>
            </a:r>
            <a:endParaRPr lang="en-US" dirty="0"/>
          </a:p>
        </p:txBody>
      </p:sp>
      <p:sp>
        <p:nvSpPr>
          <p:cNvPr id="4" name="Text Placeholder 3"/>
          <p:cNvSpPr>
            <a:spLocks noGrp="1"/>
          </p:cNvSpPr>
          <p:nvPr>
            <p:ph type="body" sz="half" idx="2"/>
          </p:nvPr>
        </p:nvSpPr>
        <p:spPr>
          <a:xfrm>
            <a:off x="3023239" y="6858000"/>
            <a:ext cx="14156053" cy="12705293"/>
          </a:xfrm>
        </p:spPr>
        <p:txBody>
          <a:bodyPr/>
          <a:lstStyle>
            <a:lvl1pPr marL="0" indent="0">
              <a:buNone/>
              <a:defRPr sz="5333"/>
            </a:lvl1pPr>
            <a:lvl2pPr marL="1523985" indent="0">
              <a:buNone/>
              <a:defRPr sz="4667"/>
            </a:lvl2pPr>
            <a:lvl3pPr marL="3047970" indent="0">
              <a:buNone/>
              <a:defRPr sz="4000"/>
            </a:lvl3pPr>
            <a:lvl4pPr marL="4571954" indent="0">
              <a:buNone/>
              <a:defRPr sz="3333"/>
            </a:lvl4pPr>
            <a:lvl5pPr marL="6095939" indent="0">
              <a:buNone/>
              <a:defRPr sz="3333"/>
            </a:lvl5pPr>
            <a:lvl6pPr marL="7619924" indent="0">
              <a:buNone/>
              <a:defRPr sz="3333"/>
            </a:lvl6pPr>
            <a:lvl7pPr marL="9143909" indent="0">
              <a:buNone/>
              <a:defRPr sz="3333"/>
            </a:lvl7pPr>
            <a:lvl8pPr marL="10667893" indent="0">
              <a:buNone/>
              <a:defRPr sz="3333"/>
            </a:lvl8pPr>
            <a:lvl9pPr marL="12191878" indent="0">
              <a:buNone/>
              <a:defRPr sz="3333"/>
            </a:lvl9pPr>
          </a:lstStyle>
          <a:p>
            <a:pPr lvl="0"/>
            <a:r>
              <a:rPr lang="en-US"/>
              <a:t>Click to edit Master text styles</a:t>
            </a:r>
          </a:p>
        </p:txBody>
      </p:sp>
      <p:sp>
        <p:nvSpPr>
          <p:cNvPr id="5" name="Date Placeholder 4"/>
          <p:cNvSpPr>
            <a:spLocks noGrp="1"/>
          </p:cNvSpPr>
          <p:nvPr>
            <p:ph type="dt" sz="half" idx="10"/>
          </p:nvPr>
        </p:nvSpPr>
        <p:spPr/>
        <p:txBody>
          <a:bodyPr/>
          <a:lstStyle/>
          <a:p>
            <a:fld id="{04C93E55-A54E-4330-A0D1-F95BA753925B}" type="datetimeFigureOut">
              <a:rPr lang="en-US" smtClean="0"/>
              <a:t>11/20/2020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21D4A-A6FE-4A8E-8E4F-C238C34051C2}" type="slidenum">
              <a:rPr lang="en-US" smtClean="0"/>
              <a:t>‹#›</a:t>
            </a:fld>
            <a:endParaRPr lang="en-US"/>
          </a:p>
        </p:txBody>
      </p:sp>
    </p:spTree>
    <p:extLst>
      <p:ext uri="{BB962C8B-B14F-4D97-AF65-F5344CB8AC3E}">
        <p14:creationId xmlns:p14="http://schemas.microsoft.com/office/powerpoint/2010/main" val="1143659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217085"/>
            <a:ext cx="37856160" cy="441854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6085417"/>
            <a:ext cx="37856160" cy="145044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21187835"/>
            <a:ext cx="9875520" cy="1217083"/>
          </a:xfrm>
          <a:prstGeom prst="rect">
            <a:avLst/>
          </a:prstGeom>
        </p:spPr>
        <p:txBody>
          <a:bodyPr vert="horz" lIns="91440" tIns="45720" rIns="91440" bIns="45720" rtlCol="0" anchor="ctr"/>
          <a:lstStyle>
            <a:lvl1pPr algn="l">
              <a:defRPr sz="4000">
                <a:solidFill>
                  <a:schemeClr val="tx1">
                    <a:tint val="75000"/>
                  </a:schemeClr>
                </a:solidFill>
              </a:defRPr>
            </a:lvl1pPr>
          </a:lstStyle>
          <a:p>
            <a:fld id="{04C93E55-A54E-4330-A0D1-F95BA753925B}" type="datetimeFigureOut">
              <a:rPr lang="en-US" smtClean="0"/>
              <a:t>11/20/2020</a:t>
            </a:fld>
            <a:endParaRPr lang="en-US"/>
          </a:p>
        </p:txBody>
      </p:sp>
      <p:sp>
        <p:nvSpPr>
          <p:cNvPr id="5" name="Footer Placeholder 4"/>
          <p:cNvSpPr>
            <a:spLocks noGrp="1"/>
          </p:cNvSpPr>
          <p:nvPr>
            <p:ph type="ftr" sz="quarter" idx="3"/>
          </p:nvPr>
        </p:nvSpPr>
        <p:spPr>
          <a:xfrm>
            <a:off x="14538960" y="21187835"/>
            <a:ext cx="14813280" cy="1217083"/>
          </a:xfrm>
          <a:prstGeom prst="rect">
            <a:avLst/>
          </a:prstGeom>
        </p:spPr>
        <p:txBody>
          <a:bodyPr vert="horz" lIns="91440" tIns="45720" rIns="91440" bIns="45720" rtlCol="0" anchor="ctr"/>
          <a:lstStyle>
            <a:lvl1pPr algn="ctr">
              <a:defRPr sz="4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21187835"/>
            <a:ext cx="9875520" cy="1217083"/>
          </a:xfrm>
          <a:prstGeom prst="rect">
            <a:avLst/>
          </a:prstGeom>
        </p:spPr>
        <p:txBody>
          <a:bodyPr vert="horz" lIns="91440" tIns="45720" rIns="91440" bIns="45720" rtlCol="0" anchor="ctr"/>
          <a:lstStyle>
            <a:lvl1pPr algn="r">
              <a:defRPr sz="4000">
                <a:solidFill>
                  <a:schemeClr val="tx1">
                    <a:tint val="75000"/>
                  </a:schemeClr>
                </a:solidFill>
              </a:defRPr>
            </a:lvl1pPr>
          </a:lstStyle>
          <a:p>
            <a:fld id="{A0221D4A-A6FE-4A8E-8E4F-C238C34051C2}" type="slidenum">
              <a:rPr lang="en-US" smtClean="0"/>
              <a:t>‹#›</a:t>
            </a:fld>
            <a:endParaRPr lang="en-US"/>
          </a:p>
        </p:txBody>
      </p:sp>
    </p:spTree>
    <p:extLst>
      <p:ext uri="{BB962C8B-B14F-4D97-AF65-F5344CB8AC3E}">
        <p14:creationId xmlns:p14="http://schemas.microsoft.com/office/powerpoint/2010/main" val="34965192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47970" rtl="0" eaLnBrk="1" latinLnBrk="0" hangingPunct="1">
        <a:lnSpc>
          <a:spcPct val="90000"/>
        </a:lnSpc>
        <a:spcBef>
          <a:spcPct val="0"/>
        </a:spcBef>
        <a:buNone/>
        <a:defRPr sz="14667" kern="1200">
          <a:solidFill>
            <a:schemeClr val="tx1"/>
          </a:solidFill>
          <a:latin typeface="+mj-lt"/>
          <a:ea typeface="+mj-ea"/>
          <a:cs typeface="+mj-cs"/>
        </a:defRPr>
      </a:lvl1pPr>
    </p:titleStyle>
    <p:bodyStyle>
      <a:lvl1pPr marL="761992" indent="-761992" algn="l" defTabSz="3047970" rtl="0" eaLnBrk="1" latinLnBrk="0" hangingPunct="1">
        <a:lnSpc>
          <a:spcPct val="90000"/>
        </a:lnSpc>
        <a:spcBef>
          <a:spcPts val="3333"/>
        </a:spcBef>
        <a:buFont typeface="Arial" panose="020B0604020202020204" pitchFamily="34" charset="0"/>
        <a:buChar char="•"/>
        <a:defRPr sz="9333" kern="1200">
          <a:solidFill>
            <a:schemeClr val="tx1"/>
          </a:solidFill>
          <a:latin typeface="+mn-lt"/>
          <a:ea typeface="+mn-ea"/>
          <a:cs typeface="+mn-cs"/>
        </a:defRPr>
      </a:lvl1pPr>
      <a:lvl2pPr marL="2285977" indent="-761992" algn="l" defTabSz="3047970" rtl="0" eaLnBrk="1" latinLnBrk="0" hangingPunct="1">
        <a:lnSpc>
          <a:spcPct val="90000"/>
        </a:lnSpc>
        <a:spcBef>
          <a:spcPts val="1667"/>
        </a:spcBef>
        <a:buFont typeface="Arial" panose="020B0604020202020204" pitchFamily="34" charset="0"/>
        <a:buChar char="•"/>
        <a:defRPr sz="8000" kern="1200">
          <a:solidFill>
            <a:schemeClr val="tx1"/>
          </a:solidFill>
          <a:latin typeface="+mn-lt"/>
          <a:ea typeface="+mn-ea"/>
          <a:cs typeface="+mn-cs"/>
        </a:defRPr>
      </a:lvl2pPr>
      <a:lvl3pPr marL="3809962" indent="-761992" algn="l" defTabSz="3047970" rtl="0" eaLnBrk="1" latinLnBrk="0" hangingPunct="1">
        <a:lnSpc>
          <a:spcPct val="90000"/>
        </a:lnSpc>
        <a:spcBef>
          <a:spcPts val="1667"/>
        </a:spcBef>
        <a:buFont typeface="Arial" panose="020B0604020202020204" pitchFamily="34" charset="0"/>
        <a:buChar char="•"/>
        <a:defRPr sz="6667" kern="1200">
          <a:solidFill>
            <a:schemeClr val="tx1"/>
          </a:solidFill>
          <a:latin typeface="+mn-lt"/>
          <a:ea typeface="+mn-ea"/>
          <a:cs typeface="+mn-cs"/>
        </a:defRPr>
      </a:lvl3pPr>
      <a:lvl4pPr marL="5333947"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4pPr>
      <a:lvl5pPr marL="6857931"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5pPr>
      <a:lvl6pPr marL="8381916"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6pPr>
      <a:lvl7pPr marL="9905901"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7pPr>
      <a:lvl8pPr marL="11429886"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8pPr>
      <a:lvl9pPr marL="12953870"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9pPr>
    </p:bodyStyle>
    <p:otherStyle>
      <a:defPPr>
        <a:defRPr lang="en-US"/>
      </a:defPPr>
      <a:lvl1pPr marL="0" algn="l" defTabSz="3047970" rtl="0" eaLnBrk="1" latinLnBrk="0" hangingPunct="1">
        <a:defRPr sz="6000" kern="1200">
          <a:solidFill>
            <a:schemeClr val="tx1"/>
          </a:solidFill>
          <a:latin typeface="+mn-lt"/>
          <a:ea typeface="+mn-ea"/>
          <a:cs typeface="+mn-cs"/>
        </a:defRPr>
      </a:lvl1pPr>
      <a:lvl2pPr marL="1523985" algn="l" defTabSz="3047970" rtl="0" eaLnBrk="1" latinLnBrk="0" hangingPunct="1">
        <a:defRPr sz="6000" kern="1200">
          <a:solidFill>
            <a:schemeClr val="tx1"/>
          </a:solidFill>
          <a:latin typeface="+mn-lt"/>
          <a:ea typeface="+mn-ea"/>
          <a:cs typeface="+mn-cs"/>
        </a:defRPr>
      </a:lvl2pPr>
      <a:lvl3pPr marL="3047970" algn="l" defTabSz="3047970" rtl="0" eaLnBrk="1" latinLnBrk="0" hangingPunct="1">
        <a:defRPr sz="6000" kern="1200">
          <a:solidFill>
            <a:schemeClr val="tx1"/>
          </a:solidFill>
          <a:latin typeface="+mn-lt"/>
          <a:ea typeface="+mn-ea"/>
          <a:cs typeface="+mn-cs"/>
        </a:defRPr>
      </a:lvl3pPr>
      <a:lvl4pPr marL="4571954" algn="l" defTabSz="3047970" rtl="0" eaLnBrk="1" latinLnBrk="0" hangingPunct="1">
        <a:defRPr sz="6000" kern="1200">
          <a:solidFill>
            <a:schemeClr val="tx1"/>
          </a:solidFill>
          <a:latin typeface="+mn-lt"/>
          <a:ea typeface="+mn-ea"/>
          <a:cs typeface="+mn-cs"/>
        </a:defRPr>
      </a:lvl4pPr>
      <a:lvl5pPr marL="6095939" algn="l" defTabSz="3047970" rtl="0" eaLnBrk="1" latinLnBrk="0" hangingPunct="1">
        <a:defRPr sz="6000" kern="1200">
          <a:solidFill>
            <a:schemeClr val="tx1"/>
          </a:solidFill>
          <a:latin typeface="+mn-lt"/>
          <a:ea typeface="+mn-ea"/>
          <a:cs typeface="+mn-cs"/>
        </a:defRPr>
      </a:lvl5pPr>
      <a:lvl6pPr marL="7619924" algn="l" defTabSz="3047970" rtl="0" eaLnBrk="1" latinLnBrk="0" hangingPunct="1">
        <a:defRPr sz="6000" kern="1200">
          <a:solidFill>
            <a:schemeClr val="tx1"/>
          </a:solidFill>
          <a:latin typeface="+mn-lt"/>
          <a:ea typeface="+mn-ea"/>
          <a:cs typeface="+mn-cs"/>
        </a:defRPr>
      </a:lvl6pPr>
      <a:lvl7pPr marL="9143909" algn="l" defTabSz="3047970" rtl="0" eaLnBrk="1" latinLnBrk="0" hangingPunct="1">
        <a:defRPr sz="6000" kern="1200">
          <a:solidFill>
            <a:schemeClr val="tx1"/>
          </a:solidFill>
          <a:latin typeface="+mn-lt"/>
          <a:ea typeface="+mn-ea"/>
          <a:cs typeface="+mn-cs"/>
        </a:defRPr>
      </a:lvl7pPr>
      <a:lvl8pPr marL="10667893" algn="l" defTabSz="3047970" rtl="0" eaLnBrk="1" latinLnBrk="0" hangingPunct="1">
        <a:defRPr sz="6000" kern="1200">
          <a:solidFill>
            <a:schemeClr val="tx1"/>
          </a:solidFill>
          <a:latin typeface="+mn-lt"/>
          <a:ea typeface="+mn-ea"/>
          <a:cs typeface="+mn-cs"/>
        </a:defRPr>
      </a:lvl8pPr>
      <a:lvl9pPr marL="12191878" algn="l" defTabSz="3047970" rtl="0" eaLnBrk="1" latinLnBrk="0" hangingPunct="1">
        <a:defRPr sz="6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image" Target="../media/image3.png"/><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1.emf"/><Relationship Id="rId4" Type="http://schemas.openxmlformats.org/officeDocument/2006/relationships/oleObject" Target="../embeddings/oleObject1.bin"/><Relationship Id="rId9"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 Box 120">
            <a:extLst>
              <a:ext uri="{FF2B5EF4-FFF2-40B4-BE49-F238E27FC236}">
                <a16:creationId xmlns:a16="http://schemas.microsoft.com/office/drawing/2014/main" id="{C5B185DE-052D-452C-9C67-816D8CCC1990}"/>
              </a:ext>
            </a:extLst>
          </p:cNvPr>
          <p:cNvSpPr txBox="1">
            <a:spLocks noChangeArrowheads="1"/>
          </p:cNvSpPr>
          <p:nvPr/>
        </p:nvSpPr>
        <p:spPr bwMode="auto">
          <a:xfrm>
            <a:off x="486964" y="17890818"/>
            <a:ext cx="6399476" cy="3005951"/>
          </a:xfrm>
          <a:prstGeom prst="rect">
            <a:avLst/>
          </a:prstGeom>
          <a:solidFill>
            <a:schemeClr val="bg1"/>
          </a:solidFill>
          <a:ln>
            <a:noFill/>
          </a:ln>
          <a:effectLst/>
        </p:spPr>
        <p:txBody>
          <a:bodyPr wrap="square" lIns="190500" tIns="190500" rIns="190500" bIns="190500">
            <a:spAutoFit/>
          </a:bodyPr>
          <a:lstStyle/>
          <a:p>
            <a:endParaRPr lang="en-US" altLang="en-US" sz="2129" dirty="0">
              <a:latin typeface="Arial" panose="020B0604020202020204" pitchFamily="34" charset="0"/>
              <a:cs typeface="Arial" panose="020B0604020202020204" pitchFamily="34" charset="0"/>
            </a:endParaRPr>
          </a:p>
          <a:p>
            <a:endParaRPr lang="en-US" altLang="en-US" sz="2129" dirty="0">
              <a:latin typeface="Arial" panose="020B0604020202020204" pitchFamily="34" charset="0"/>
              <a:cs typeface="Arial" panose="020B0604020202020204" pitchFamily="34" charset="0"/>
            </a:endParaRPr>
          </a:p>
          <a:p>
            <a:endParaRPr lang="en-US" altLang="en-US" sz="2129" dirty="0">
              <a:latin typeface="Arial" panose="020B0604020202020204" pitchFamily="34" charset="0"/>
              <a:cs typeface="Arial" panose="020B0604020202020204" pitchFamily="34" charset="0"/>
            </a:endParaRPr>
          </a:p>
          <a:p>
            <a:endParaRPr lang="en-US" altLang="en-US" sz="2129" dirty="0">
              <a:latin typeface="Arial" panose="020B0604020202020204" pitchFamily="34" charset="0"/>
              <a:cs typeface="Arial" panose="020B0604020202020204" pitchFamily="34" charset="0"/>
            </a:endParaRPr>
          </a:p>
          <a:p>
            <a:r>
              <a:rPr lang="en-US" altLang="en-US" sz="2129" dirty="0">
                <a:latin typeface="Arial" panose="020B0604020202020204" pitchFamily="34" charset="0"/>
                <a:cs typeface="Arial" panose="020B0604020202020204" pitchFamily="34" charset="0"/>
              </a:rPr>
              <a:t>&lt;your name&gt;</a:t>
            </a:r>
          </a:p>
          <a:p>
            <a:r>
              <a:rPr lang="en-US" altLang="en-US" sz="2129" dirty="0">
                <a:latin typeface="Arial" panose="020B0604020202020204" pitchFamily="34" charset="0"/>
                <a:cs typeface="Arial" panose="020B0604020202020204" pitchFamily="34" charset="0"/>
              </a:rPr>
              <a:t>Email: </a:t>
            </a:r>
          </a:p>
          <a:p>
            <a:r>
              <a:rPr lang="en-US" altLang="en-US" sz="2129" dirty="0">
                <a:latin typeface="Arial" panose="020B0604020202020204" pitchFamily="34" charset="0"/>
                <a:cs typeface="Arial" panose="020B0604020202020204" pitchFamily="34" charset="0"/>
              </a:rPr>
              <a:t>Phone: </a:t>
            </a:r>
          </a:p>
          <a:p>
            <a:r>
              <a:rPr lang="en-US" altLang="en-US" sz="2129" dirty="0">
                <a:latin typeface="Arial" panose="020B0604020202020204" pitchFamily="34" charset="0"/>
                <a:cs typeface="Arial" panose="020B0604020202020204" pitchFamily="34" charset="0"/>
              </a:rPr>
              <a:t>Website: </a:t>
            </a:r>
          </a:p>
        </p:txBody>
      </p:sp>
      <p:sp>
        <p:nvSpPr>
          <p:cNvPr id="3" name="Text Box 121">
            <a:extLst>
              <a:ext uri="{FF2B5EF4-FFF2-40B4-BE49-F238E27FC236}">
                <a16:creationId xmlns:a16="http://schemas.microsoft.com/office/drawing/2014/main" id="{133AF5A6-DEC0-4011-952D-363C2356E386}"/>
              </a:ext>
            </a:extLst>
          </p:cNvPr>
          <p:cNvSpPr txBox="1">
            <a:spLocks noChangeArrowheads="1"/>
          </p:cNvSpPr>
          <p:nvPr/>
        </p:nvSpPr>
        <p:spPr bwMode="auto">
          <a:xfrm>
            <a:off x="486964" y="5987750"/>
            <a:ext cx="6399476" cy="10295126"/>
          </a:xfrm>
          <a:prstGeom prst="rect">
            <a:avLst/>
          </a:prstGeom>
          <a:solidFill>
            <a:schemeClr val="bg1"/>
          </a:solidFill>
          <a:ln>
            <a:noFill/>
          </a:ln>
          <a:effectLst/>
        </p:spPr>
        <p:txBody>
          <a:bodyPr wrap="square" lIns="190500" tIns="190500" rIns="190500" bIns="190500">
            <a:spAutoFit/>
          </a:bodyPr>
          <a:lstStyle/>
          <a:p>
            <a:endParaRPr lang="en-US" altLang="en-US" sz="2800" dirty="0">
              <a:latin typeface="Arial" panose="020B0604020202020204" pitchFamily="34" charset="0"/>
              <a:cs typeface="Arial" panose="020B0604020202020204" pitchFamily="34" charset="0"/>
            </a:endParaRPr>
          </a:p>
          <a:p>
            <a:endParaRPr lang="en-US" altLang="en-US" sz="2800" dirty="0">
              <a:latin typeface="Arial" panose="020B0604020202020204" pitchFamily="34" charset="0"/>
              <a:cs typeface="Arial" panose="020B0604020202020204" pitchFamily="34" charset="0"/>
            </a:endParaRPr>
          </a:p>
          <a:p>
            <a:endParaRPr lang="en-US" altLang="en-US" sz="2800" dirty="0">
              <a:latin typeface="Arial" panose="020B0604020202020204" pitchFamily="34" charset="0"/>
              <a:cs typeface="Arial" panose="020B0604020202020204" pitchFamily="34" charset="0"/>
            </a:endParaRPr>
          </a:p>
          <a:p>
            <a:endParaRPr lang="en-US" altLang="en-US" sz="2800" dirty="0">
              <a:latin typeface="Arial" panose="020B0604020202020204" pitchFamily="34" charset="0"/>
              <a:cs typeface="Arial" panose="020B0604020202020204" pitchFamily="34" charset="0"/>
            </a:endParaRPr>
          </a:p>
          <a:p>
            <a:r>
              <a:rPr lang="en-US" altLang="en-US" sz="2800" dirty="0">
                <a:latin typeface="Arial" panose="020B0604020202020204" pitchFamily="34" charset="0"/>
                <a:cs typeface="Arial" panose="020B0604020202020204" pitchFamily="34" charset="0"/>
              </a:rPr>
              <a:t>Click here to insert your Abstract text. Type it in or copy and paste from your Word document or other source.</a:t>
            </a:r>
          </a:p>
          <a:p>
            <a:endParaRPr lang="en-US" altLang="en-US" sz="2800" dirty="0">
              <a:latin typeface="Arial" panose="020B0604020202020204" pitchFamily="34" charset="0"/>
              <a:cs typeface="Arial" panose="020B0604020202020204" pitchFamily="34" charset="0"/>
            </a:endParaRPr>
          </a:p>
          <a:p>
            <a:r>
              <a:rPr lang="en-US" altLang="en-US" sz="2800" dirty="0">
                <a:latin typeface="Arial" panose="020B0604020202020204" pitchFamily="34" charset="0"/>
                <a:cs typeface="Arial" panose="020B0604020202020204" pitchFamily="34" charset="0"/>
              </a:rPr>
              <a:t>This text box will automatically re-size to your text.</a:t>
            </a:r>
          </a:p>
          <a:p>
            <a:endParaRPr lang="en-US" altLang="en-US" sz="2800" dirty="0">
              <a:latin typeface="Arial" panose="020B0604020202020204" pitchFamily="34" charset="0"/>
              <a:cs typeface="Arial" panose="020B0604020202020204" pitchFamily="34" charset="0"/>
            </a:endParaRPr>
          </a:p>
          <a:p>
            <a:r>
              <a:rPr lang="en-US" altLang="en-US" sz="2800" dirty="0">
                <a:latin typeface="Arial" panose="020B0604020202020204" pitchFamily="34" charset="0"/>
                <a:cs typeface="Arial" panose="020B0604020202020204" pitchFamily="34" charset="0"/>
              </a:rPr>
              <a:t>To change the background color of this text box: Double-click near the edge to open the Format tool, select ‘Colors and Lines’, and change the fill color to whatever you like.</a:t>
            </a:r>
          </a:p>
          <a:p>
            <a:endParaRPr lang="en-US" altLang="en-US" sz="2800" dirty="0">
              <a:latin typeface="Arial" panose="020B0604020202020204" pitchFamily="34" charset="0"/>
              <a:cs typeface="Arial" panose="020B0604020202020204" pitchFamily="34" charset="0"/>
            </a:endParaRPr>
          </a:p>
          <a:p>
            <a:r>
              <a:rPr lang="en-US" altLang="en-US" sz="2800" dirty="0">
                <a:latin typeface="Arial" panose="020B0604020202020204" pitchFamily="34" charset="0"/>
                <a:cs typeface="Arial" panose="020B0604020202020204" pitchFamily="34" charset="0"/>
              </a:rPr>
              <a:t>To change the font style of this text box: Click on the border once to highlight the entire text box, then select a different font or font size that suits you. </a:t>
            </a:r>
          </a:p>
          <a:p>
            <a:endParaRPr lang="en-US" altLang="en-US" sz="2800" dirty="0">
              <a:latin typeface="Arial" panose="020B0604020202020204" pitchFamily="34" charset="0"/>
              <a:cs typeface="Arial" panose="020B0604020202020204" pitchFamily="34" charset="0"/>
            </a:endParaRPr>
          </a:p>
        </p:txBody>
      </p:sp>
      <p:sp>
        <p:nvSpPr>
          <p:cNvPr id="4" name="Text Box 122">
            <a:extLst>
              <a:ext uri="{FF2B5EF4-FFF2-40B4-BE49-F238E27FC236}">
                <a16:creationId xmlns:a16="http://schemas.microsoft.com/office/drawing/2014/main" id="{1729EF32-E01E-49AE-910B-0FE19EEF7493}"/>
              </a:ext>
            </a:extLst>
          </p:cNvPr>
          <p:cNvSpPr txBox="1">
            <a:spLocks noChangeArrowheads="1"/>
          </p:cNvSpPr>
          <p:nvPr/>
        </p:nvSpPr>
        <p:spPr bwMode="auto">
          <a:xfrm>
            <a:off x="14299508" y="-308607"/>
            <a:ext cx="31993417"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81000" tIns="762000" rIns="381000" bIns="381000" anchor="ctr" anchorCtr="1"/>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pPr algn="ctr"/>
            <a:r>
              <a:rPr lang="en-US" altLang="en-US" sz="6666" dirty="0">
                <a:solidFill>
                  <a:schemeClr val="bg1"/>
                </a:solidFill>
                <a:latin typeface="Impact"/>
              </a:rPr>
              <a:t>Replace This Text With Your </a:t>
            </a:r>
            <a:r>
              <a:rPr lang="en-US" altLang="en-US" sz="6666" dirty="0" err="1">
                <a:solidFill>
                  <a:schemeClr val="bg1"/>
                </a:solidFill>
                <a:latin typeface="Impact"/>
              </a:rPr>
              <a:t>ePoster</a:t>
            </a:r>
            <a:r>
              <a:rPr lang="en-US" altLang="en-US" sz="6666" dirty="0">
                <a:solidFill>
                  <a:schemeClr val="bg1"/>
                </a:solidFill>
                <a:latin typeface="Impact"/>
              </a:rPr>
              <a:t> Title</a:t>
            </a:r>
          </a:p>
        </p:txBody>
      </p:sp>
      <p:sp>
        <p:nvSpPr>
          <p:cNvPr id="5" name="Text Box 123">
            <a:extLst>
              <a:ext uri="{FF2B5EF4-FFF2-40B4-BE49-F238E27FC236}">
                <a16:creationId xmlns:a16="http://schemas.microsoft.com/office/drawing/2014/main" id="{05D42407-41F3-4A3E-AFE2-265756E47AAA}"/>
              </a:ext>
            </a:extLst>
          </p:cNvPr>
          <p:cNvSpPr txBox="1">
            <a:spLocks noChangeArrowheads="1"/>
          </p:cNvSpPr>
          <p:nvPr/>
        </p:nvSpPr>
        <p:spPr bwMode="auto">
          <a:xfrm>
            <a:off x="14299508" y="1595071"/>
            <a:ext cx="31993417"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81000" tIns="381000" rIns="381000" bIns="381000" anchor="ctr" anchorCtr="1"/>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pPr algn="ctr"/>
            <a:r>
              <a:rPr lang="en-US" sz="4000" dirty="0">
                <a:solidFill>
                  <a:schemeClr val="bg1"/>
                </a:solidFill>
                <a:effectLst/>
                <a:cs typeface="Arial" panose="020B0604020202020204" pitchFamily="34" charset="0"/>
              </a:rPr>
              <a:t>Add Author Names (i.e. </a:t>
            </a:r>
            <a:r>
              <a:rPr lang="en-US" altLang="en-US" sz="4000" dirty="0">
                <a:solidFill>
                  <a:schemeClr val="bg1"/>
                </a:solidFill>
                <a:cs typeface="Arial" panose="020B0604020202020204" pitchFamily="34" charset="0"/>
              </a:rPr>
              <a:t>John Smith</a:t>
            </a:r>
            <a:r>
              <a:rPr lang="en-US" altLang="en-US" sz="4000" baseline="30000" dirty="0">
                <a:solidFill>
                  <a:schemeClr val="bg1"/>
                </a:solidFill>
                <a:cs typeface="Arial" panose="020B0604020202020204" pitchFamily="34" charset="0"/>
              </a:rPr>
              <a:t>1</a:t>
            </a:r>
            <a:r>
              <a:rPr lang="en-US" altLang="en-US" sz="4000" dirty="0">
                <a:solidFill>
                  <a:schemeClr val="bg1"/>
                </a:solidFill>
                <a:cs typeface="Arial" panose="020B0604020202020204" pitchFamily="34" charset="0"/>
              </a:rPr>
              <a:t>, Jane Doe</a:t>
            </a:r>
            <a:r>
              <a:rPr lang="en-US" altLang="en-US" sz="4000" baseline="30000" dirty="0">
                <a:solidFill>
                  <a:schemeClr val="bg1"/>
                </a:solidFill>
                <a:cs typeface="Arial" panose="020B0604020202020204" pitchFamily="34" charset="0"/>
              </a:rPr>
              <a:t>2</a:t>
            </a:r>
            <a:r>
              <a:rPr lang="en-US" altLang="en-US" sz="4000" dirty="0">
                <a:solidFill>
                  <a:schemeClr val="bg1"/>
                </a:solidFill>
                <a:cs typeface="Arial" panose="020B0604020202020204" pitchFamily="34" charset="0"/>
              </a:rPr>
              <a:t>, Frederick Smith</a:t>
            </a:r>
            <a:r>
              <a:rPr lang="en-US" altLang="en-US" sz="4000" baseline="30000" dirty="0">
                <a:solidFill>
                  <a:schemeClr val="bg1"/>
                </a:solidFill>
                <a:cs typeface="Arial" panose="020B0604020202020204" pitchFamily="34" charset="0"/>
              </a:rPr>
              <a:t>1,2</a:t>
            </a:r>
            <a:r>
              <a:rPr lang="en-US" sz="4000" dirty="0">
                <a:solidFill>
                  <a:schemeClr val="bg1"/>
                </a:solidFill>
                <a:effectLst/>
                <a:cs typeface="Arial" panose="020B0604020202020204" pitchFamily="34" charset="0"/>
              </a:rPr>
              <a:t>)</a:t>
            </a:r>
            <a:endParaRPr lang="en-US" altLang="en-US" sz="4000" baseline="30000" dirty="0">
              <a:solidFill>
                <a:schemeClr val="bg1"/>
              </a:solidFill>
              <a:cs typeface="Arial" panose="020B0604020202020204" pitchFamily="34" charset="0"/>
            </a:endParaRPr>
          </a:p>
          <a:p>
            <a:pPr algn="ctr"/>
            <a:r>
              <a:rPr lang="en-US" altLang="en-US" sz="4000" baseline="30000" dirty="0">
                <a:solidFill>
                  <a:schemeClr val="bg1"/>
                </a:solidFill>
                <a:cs typeface="Arial" panose="020B0604020202020204" pitchFamily="34" charset="0"/>
              </a:rPr>
              <a:t>1</a:t>
            </a:r>
            <a:r>
              <a:rPr lang="en-US" sz="4000" dirty="0">
                <a:solidFill>
                  <a:schemeClr val="bg1"/>
                </a:solidFill>
                <a:effectLst/>
                <a:cs typeface="Arial" panose="020B0604020202020204" pitchFamily="34" charset="0"/>
              </a:rPr>
              <a:t>Include University or Department Names</a:t>
            </a:r>
            <a:r>
              <a:rPr lang="en-US" altLang="en-US" sz="4000" dirty="0">
                <a:solidFill>
                  <a:schemeClr val="bg1"/>
                </a:solidFill>
                <a:cs typeface="Arial" panose="020B0604020202020204" pitchFamily="34" charset="0"/>
              </a:rPr>
              <a:t>, City, Country; </a:t>
            </a:r>
            <a:r>
              <a:rPr lang="en-US" altLang="en-US" sz="4000" baseline="30000" dirty="0">
                <a:solidFill>
                  <a:schemeClr val="bg1"/>
                </a:solidFill>
                <a:cs typeface="Arial" panose="020B0604020202020204" pitchFamily="34" charset="0"/>
              </a:rPr>
              <a:t>2</a:t>
            </a:r>
            <a:r>
              <a:rPr lang="en-US" sz="4000" dirty="0">
                <a:solidFill>
                  <a:schemeClr val="bg1"/>
                </a:solidFill>
                <a:effectLst/>
                <a:cs typeface="Arial" panose="020B0604020202020204" pitchFamily="34" charset="0"/>
              </a:rPr>
              <a:t>Include University or Department Names</a:t>
            </a:r>
            <a:r>
              <a:rPr lang="en-US" altLang="en-US" sz="4000" dirty="0">
                <a:solidFill>
                  <a:schemeClr val="bg1"/>
                </a:solidFill>
                <a:cs typeface="Arial" panose="020B0604020202020204" pitchFamily="34" charset="0"/>
              </a:rPr>
              <a:t>, City, Country</a:t>
            </a:r>
          </a:p>
        </p:txBody>
      </p:sp>
      <p:sp>
        <p:nvSpPr>
          <p:cNvPr id="6" name="Text Box 125">
            <a:extLst>
              <a:ext uri="{FF2B5EF4-FFF2-40B4-BE49-F238E27FC236}">
                <a16:creationId xmlns:a16="http://schemas.microsoft.com/office/drawing/2014/main" id="{FDADB495-6DED-42C1-9C7A-0E4A8CC41B7F}"/>
              </a:ext>
            </a:extLst>
          </p:cNvPr>
          <p:cNvSpPr txBox="1">
            <a:spLocks noChangeArrowheads="1"/>
          </p:cNvSpPr>
          <p:nvPr/>
        </p:nvSpPr>
        <p:spPr bwMode="auto">
          <a:xfrm>
            <a:off x="16764000" y="4973516"/>
            <a:ext cx="8503920" cy="8379354"/>
          </a:xfrm>
          <a:prstGeom prst="rect">
            <a:avLst/>
          </a:prstGeom>
          <a:solidFill>
            <a:srgbClr val="DDDDDD"/>
          </a:solidFill>
          <a:ln>
            <a:noFill/>
          </a:ln>
          <a:effectLst/>
          <a:extLst>
            <a:ext uri="{91240B29-F687-4F45-9708-019B960494DF}">
              <a14:hiddenLine xmlns:a14="http://schemas.microsoft.com/office/drawing/2010/main" w="19050">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0" tIns="190500" rIns="190500" bIns="190500"/>
          <a:lstStyle/>
          <a:p>
            <a:r>
              <a:rPr lang="en-US" altLang="en-US" sz="2800" dirty="0">
                <a:latin typeface="Arial" panose="020B0604020202020204" pitchFamily="34" charset="0"/>
                <a:cs typeface="Arial" panose="020B0604020202020204" pitchFamily="34" charset="0"/>
              </a:rPr>
              <a:t>You can use this box for graphs, data, pictures or any other format in which you wish to show your results. </a:t>
            </a:r>
          </a:p>
          <a:p>
            <a:endParaRPr lang="en-US" altLang="en-US" sz="3200" b="1" dirty="0">
              <a:solidFill>
                <a:srgbClr val="CC0000"/>
              </a:solidFill>
              <a:latin typeface="Arial" panose="020B0604020202020204" pitchFamily="34" charset="0"/>
              <a:cs typeface="Arial" panose="020B0604020202020204" pitchFamily="34" charset="0"/>
            </a:endParaRPr>
          </a:p>
          <a:p>
            <a:endParaRPr lang="en-US" altLang="en-US" sz="2800" b="1" dirty="0">
              <a:solidFill>
                <a:srgbClr val="CC0000"/>
              </a:solidFill>
              <a:latin typeface="Arial" panose="020B0604020202020204" pitchFamily="34" charset="0"/>
              <a:cs typeface="Arial" panose="020B0604020202020204" pitchFamily="34" charset="0"/>
            </a:endParaRPr>
          </a:p>
        </p:txBody>
      </p:sp>
      <p:sp>
        <p:nvSpPr>
          <p:cNvPr id="7" name="Text Box 126">
            <a:extLst>
              <a:ext uri="{FF2B5EF4-FFF2-40B4-BE49-F238E27FC236}">
                <a16:creationId xmlns:a16="http://schemas.microsoft.com/office/drawing/2014/main" id="{6CB86780-3319-48EA-BFB7-2B0AEA473F0B}"/>
              </a:ext>
            </a:extLst>
          </p:cNvPr>
          <p:cNvSpPr txBox="1">
            <a:spLocks noChangeArrowheads="1"/>
          </p:cNvSpPr>
          <p:nvPr/>
        </p:nvSpPr>
        <p:spPr bwMode="auto">
          <a:xfrm>
            <a:off x="34843297" y="4970870"/>
            <a:ext cx="8503920" cy="8379354"/>
          </a:xfrm>
          <a:prstGeom prst="rect">
            <a:avLst/>
          </a:prstGeom>
          <a:solidFill>
            <a:srgbClr val="DDDDDD"/>
          </a:solidFill>
          <a:ln>
            <a:noFill/>
          </a:ln>
          <a:effectLst/>
          <a:extLst>
            <a:ext uri="{91240B29-F687-4F45-9708-019B960494DF}">
              <a14:hiddenLine xmlns:a14="http://schemas.microsoft.com/office/drawing/2010/main" w="19050">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0" tIns="190500" rIns="190500" bIns="190500"/>
          <a:lstStyle/>
          <a:p>
            <a:r>
              <a:rPr lang="en-US" altLang="en-US" sz="2800" b="1" dirty="0">
                <a:latin typeface="Arial" panose="020B0604020202020204" pitchFamily="34" charset="0"/>
                <a:cs typeface="Arial" panose="020B0604020202020204" pitchFamily="34" charset="0"/>
              </a:rPr>
              <a:t>Click here to insert your Discussion text</a:t>
            </a:r>
            <a:r>
              <a:rPr lang="en-US" altLang="en-US" sz="2800" dirty="0">
                <a:latin typeface="Arial" panose="020B0604020202020204" pitchFamily="34" charset="0"/>
                <a:cs typeface="Arial" panose="020B0604020202020204" pitchFamily="34" charset="0"/>
              </a:rPr>
              <a:t>.</a:t>
            </a:r>
          </a:p>
          <a:p>
            <a:endParaRPr lang="en-US" altLang="en-US" sz="2800" dirty="0">
              <a:latin typeface="Arial" panose="020B0604020202020204" pitchFamily="34" charset="0"/>
              <a:cs typeface="Arial" panose="020B0604020202020204" pitchFamily="34" charset="0"/>
            </a:endParaRPr>
          </a:p>
          <a:p>
            <a:r>
              <a:rPr lang="en-US" altLang="en-US" sz="2800" dirty="0">
                <a:latin typeface="Arial" panose="020B0604020202020204" pitchFamily="34" charset="0"/>
                <a:cs typeface="Arial" panose="020B0604020202020204" pitchFamily="34" charset="0"/>
              </a:rPr>
              <a:t>Type it in or copy and paste from your Word document or other source. Click once on the dashed border to highlight then drag the bottom edge up to fit. Or change the font size to fill the box. </a:t>
            </a:r>
          </a:p>
          <a:p>
            <a:r>
              <a:rPr lang="en-US" altLang="en-US" sz="2800" dirty="0">
                <a:latin typeface="Arial" panose="020B0604020202020204" pitchFamily="34" charset="0"/>
                <a:cs typeface="Arial" panose="020B0604020202020204" pitchFamily="34" charset="0"/>
              </a:rPr>
              <a:t>To have the box automatically re-size to your text: Double-click near the edge to open the Format tool, and select ‘Text Box’, then check “Resize AutoShape to Fit Text”.</a:t>
            </a:r>
          </a:p>
          <a:p>
            <a:r>
              <a:rPr lang="en-US" altLang="en-US" sz="2800" dirty="0">
                <a:latin typeface="Arial" panose="020B0604020202020204" pitchFamily="34" charset="0"/>
                <a:cs typeface="Arial" panose="020B0604020202020204" pitchFamily="34" charset="0"/>
              </a:rPr>
              <a:t>To change the background color of this text box: Double-click near the edge to open the Format tool, select ‘Colors and Lines’, and change the fill color to whatever you like.</a:t>
            </a:r>
          </a:p>
        </p:txBody>
      </p:sp>
      <p:sp>
        <p:nvSpPr>
          <p:cNvPr id="8" name="Text Box 127">
            <a:extLst>
              <a:ext uri="{FF2B5EF4-FFF2-40B4-BE49-F238E27FC236}">
                <a16:creationId xmlns:a16="http://schemas.microsoft.com/office/drawing/2014/main" id="{B5872B14-DFDE-45E4-9AB7-46D8DE077A04}"/>
              </a:ext>
            </a:extLst>
          </p:cNvPr>
          <p:cNvSpPr txBox="1">
            <a:spLocks noChangeArrowheads="1"/>
          </p:cNvSpPr>
          <p:nvPr/>
        </p:nvSpPr>
        <p:spPr bwMode="auto">
          <a:xfrm>
            <a:off x="7619999" y="14302725"/>
            <a:ext cx="9971037" cy="7132712"/>
          </a:xfrm>
          <a:prstGeom prst="rect">
            <a:avLst/>
          </a:prstGeom>
          <a:solidFill>
            <a:srgbClr val="DDDDDD"/>
          </a:solidFill>
          <a:ln>
            <a:noFill/>
          </a:ln>
          <a:effectLst/>
          <a:extLst>
            <a:ext uri="{91240B29-F687-4F45-9708-019B960494DF}">
              <a14:hiddenLine xmlns:a14="http://schemas.microsoft.com/office/drawing/2010/main" w="19050">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0" tIns="190500" rIns="190500" bIns="190500"/>
          <a:lstStyle/>
          <a:p>
            <a:r>
              <a:rPr lang="en-US" altLang="en-US" sz="2800" b="1" dirty="0">
                <a:latin typeface="Arial" panose="020B0604020202020204" pitchFamily="34" charset="0"/>
                <a:cs typeface="Arial" panose="020B0604020202020204" pitchFamily="34" charset="0"/>
              </a:rPr>
              <a:t>Click here to insert your Methods and Materials text. </a:t>
            </a:r>
          </a:p>
          <a:p>
            <a:endParaRPr lang="en-US" altLang="en-US" sz="2800" b="1" dirty="0">
              <a:latin typeface="Arial" panose="020B0604020202020204" pitchFamily="34" charset="0"/>
              <a:cs typeface="Arial" panose="020B0604020202020204" pitchFamily="34" charset="0"/>
            </a:endParaRPr>
          </a:p>
          <a:p>
            <a:r>
              <a:rPr lang="en-US" altLang="en-US" sz="2800" dirty="0">
                <a:latin typeface="Arial" panose="020B0604020202020204" pitchFamily="34" charset="0"/>
                <a:cs typeface="Arial" panose="020B0604020202020204" pitchFamily="34" charset="0"/>
              </a:rPr>
              <a:t>Type it in or copy and paste from your Word document or other source. Click once on the dashed border to highlight then drag the bottom edge up to fit. Or change the font size to fill the box. </a:t>
            </a:r>
          </a:p>
          <a:p>
            <a:endParaRPr lang="en-US" altLang="en-US" sz="2800" dirty="0">
              <a:latin typeface="Arial" panose="020B0604020202020204" pitchFamily="34" charset="0"/>
              <a:cs typeface="Arial" panose="020B0604020202020204" pitchFamily="34" charset="0"/>
            </a:endParaRPr>
          </a:p>
          <a:p>
            <a:r>
              <a:rPr lang="en-US" altLang="en-US" sz="2800" dirty="0">
                <a:latin typeface="Arial" panose="020B0604020202020204" pitchFamily="34" charset="0"/>
                <a:cs typeface="Arial" panose="020B0604020202020204" pitchFamily="34" charset="0"/>
              </a:rPr>
              <a:t>To have the box automatically re-size to your text: Double-click near the edge to open the Format tool, and select ‘Text Box’, then check “Resize </a:t>
            </a:r>
            <a:r>
              <a:rPr lang="en-US" altLang="en-US" sz="2800" dirty="0" err="1">
                <a:latin typeface="Arial" panose="020B0604020202020204" pitchFamily="34" charset="0"/>
                <a:cs typeface="Arial" panose="020B0604020202020204" pitchFamily="34" charset="0"/>
              </a:rPr>
              <a:t>AtoShape</a:t>
            </a:r>
            <a:r>
              <a:rPr lang="en-US" altLang="en-US" sz="2800" dirty="0">
                <a:latin typeface="Arial" panose="020B0604020202020204" pitchFamily="34" charset="0"/>
                <a:cs typeface="Arial" panose="020B0604020202020204" pitchFamily="34" charset="0"/>
              </a:rPr>
              <a:t> to Fit Text”.</a:t>
            </a:r>
          </a:p>
          <a:p>
            <a:endParaRPr lang="en-US" altLang="en-US" sz="2800" dirty="0">
              <a:latin typeface="Arial" panose="020B0604020202020204" pitchFamily="34" charset="0"/>
              <a:cs typeface="Arial" panose="020B0604020202020204" pitchFamily="34" charset="0"/>
            </a:endParaRPr>
          </a:p>
          <a:p>
            <a:r>
              <a:rPr lang="en-US" altLang="en-US" sz="2800" dirty="0">
                <a:latin typeface="Arial" panose="020B0604020202020204" pitchFamily="34" charset="0"/>
                <a:cs typeface="Arial" panose="020B0604020202020204" pitchFamily="34" charset="0"/>
              </a:rPr>
              <a:t>To change the background color of this text box: Double-click near the edge to open the Format tool, select ‘Colors and Lines’, and change the fill color to whatever you like.</a:t>
            </a:r>
          </a:p>
          <a:p>
            <a:endParaRPr lang="en-US" altLang="en-US" sz="2800" dirty="0">
              <a:latin typeface="Arial" panose="020B0604020202020204" pitchFamily="34" charset="0"/>
              <a:cs typeface="Arial" panose="020B0604020202020204" pitchFamily="34" charset="0"/>
            </a:endParaRPr>
          </a:p>
        </p:txBody>
      </p:sp>
      <p:sp>
        <p:nvSpPr>
          <p:cNvPr id="9" name="Text Box 128">
            <a:extLst>
              <a:ext uri="{FF2B5EF4-FFF2-40B4-BE49-F238E27FC236}">
                <a16:creationId xmlns:a16="http://schemas.microsoft.com/office/drawing/2014/main" id="{49E1C33A-558A-47AC-8801-E4324C390363}"/>
              </a:ext>
            </a:extLst>
          </p:cNvPr>
          <p:cNvSpPr txBox="1">
            <a:spLocks noChangeArrowheads="1"/>
          </p:cNvSpPr>
          <p:nvPr/>
        </p:nvSpPr>
        <p:spPr bwMode="auto">
          <a:xfrm>
            <a:off x="32730549" y="14302724"/>
            <a:ext cx="10621960" cy="3808678"/>
          </a:xfrm>
          <a:prstGeom prst="rect">
            <a:avLst/>
          </a:prstGeom>
          <a:solidFill>
            <a:srgbClr val="DDDDDD"/>
          </a:solidFill>
          <a:ln>
            <a:noFill/>
          </a:ln>
          <a:effectLst/>
          <a:extLst>
            <a:ext uri="{91240B29-F687-4F45-9708-019B960494DF}">
              <a14:hiddenLine xmlns:a14="http://schemas.microsoft.com/office/drawing/2010/main" w="19050">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0" tIns="190500" rIns="190500" bIns="190500"/>
          <a:lstStyle/>
          <a:p>
            <a:r>
              <a:rPr lang="en-US" altLang="en-US" sz="2800" b="1" dirty="0">
                <a:latin typeface="Arial" panose="020B0604020202020204" pitchFamily="34" charset="0"/>
                <a:cs typeface="Arial" panose="020B0604020202020204" pitchFamily="34" charset="0"/>
              </a:rPr>
              <a:t>Click here to insert your Conclusions text</a:t>
            </a:r>
            <a:r>
              <a:rPr lang="en-US" altLang="en-US" sz="2800" dirty="0">
                <a:latin typeface="Arial" panose="020B0604020202020204" pitchFamily="34" charset="0"/>
                <a:cs typeface="Arial" panose="020B0604020202020204" pitchFamily="34" charset="0"/>
              </a:rPr>
              <a:t>. Type it in or copy and paste from your Word document or other source. </a:t>
            </a:r>
          </a:p>
          <a:p>
            <a:endParaRPr lang="en-US" altLang="en-US" sz="2800" dirty="0">
              <a:latin typeface="Arial" panose="020B0604020202020204" pitchFamily="34" charset="0"/>
              <a:cs typeface="Arial" panose="020B0604020202020204" pitchFamily="34" charset="0"/>
            </a:endParaRPr>
          </a:p>
          <a:p>
            <a:r>
              <a:rPr lang="en-US" altLang="en-US" sz="2800" dirty="0">
                <a:latin typeface="Arial" panose="020B0604020202020204" pitchFamily="34" charset="0"/>
                <a:cs typeface="Arial" panose="020B0604020202020204" pitchFamily="34" charset="0"/>
              </a:rPr>
              <a:t>Click on the border once to highlight and select a different font or font size that suits you. </a:t>
            </a:r>
          </a:p>
        </p:txBody>
      </p:sp>
      <p:sp>
        <p:nvSpPr>
          <p:cNvPr id="10" name="Text Box 129">
            <a:extLst>
              <a:ext uri="{FF2B5EF4-FFF2-40B4-BE49-F238E27FC236}">
                <a16:creationId xmlns:a16="http://schemas.microsoft.com/office/drawing/2014/main" id="{890A5491-BC54-480A-95CE-AEBFEEB24E68}"/>
              </a:ext>
            </a:extLst>
          </p:cNvPr>
          <p:cNvSpPr txBox="1">
            <a:spLocks noChangeArrowheads="1"/>
          </p:cNvSpPr>
          <p:nvPr/>
        </p:nvSpPr>
        <p:spPr bwMode="auto">
          <a:xfrm>
            <a:off x="7620000" y="4970870"/>
            <a:ext cx="8503920" cy="8379354"/>
          </a:xfrm>
          <a:prstGeom prst="rect">
            <a:avLst/>
          </a:prstGeom>
          <a:solidFill>
            <a:srgbClr val="DDDDDD"/>
          </a:solidFill>
          <a:ln>
            <a:noFill/>
          </a:ln>
          <a:effectLst/>
          <a:extLst>
            <a:ext uri="{91240B29-F687-4F45-9708-019B960494DF}">
              <a14:hiddenLine xmlns:a14="http://schemas.microsoft.com/office/drawing/2010/main" w="19050">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0" tIns="190500" rIns="190500" bIns="190500"/>
          <a:lstStyle/>
          <a:p>
            <a:r>
              <a:rPr lang="en-US" altLang="en-US" sz="2800" b="1" dirty="0">
                <a:latin typeface="Arial" panose="020B0604020202020204" pitchFamily="34" charset="0"/>
                <a:cs typeface="Arial" panose="020B0604020202020204" pitchFamily="34" charset="0"/>
              </a:rPr>
              <a:t>Click here to insert your Introduction text.</a:t>
            </a:r>
          </a:p>
          <a:p>
            <a:endParaRPr lang="en-US" altLang="en-US" sz="2800" b="1" dirty="0">
              <a:latin typeface="Arial" panose="020B0604020202020204" pitchFamily="34" charset="0"/>
              <a:cs typeface="Arial" panose="020B0604020202020204" pitchFamily="34" charset="0"/>
            </a:endParaRPr>
          </a:p>
          <a:p>
            <a:r>
              <a:rPr lang="en-US" altLang="en-US" sz="2800" dirty="0">
                <a:latin typeface="Arial" panose="020B0604020202020204" pitchFamily="34" charset="0"/>
                <a:cs typeface="Arial" panose="020B0604020202020204" pitchFamily="34" charset="0"/>
              </a:rPr>
              <a:t>Type it in or copy and paste from your Word document or other source. Click once on the dashed border to highlight then drag the bottom edge up to fit. Or change the font size to fill the box. </a:t>
            </a:r>
          </a:p>
          <a:p>
            <a:endParaRPr lang="en-US" altLang="en-US" sz="2800" dirty="0">
              <a:latin typeface="Arial" panose="020B0604020202020204" pitchFamily="34" charset="0"/>
              <a:cs typeface="Arial" panose="020B0604020202020204" pitchFamily="34" charset="0"/>
            </a:endParaRPr>
          </a:p>
          <a:p>
            <a:r>
              <a:rPr lang="en-US" altLang="en-US" sz="2800" dirty="0">
                <a:latin typeface="Arial" panose="020B0604020202020204" pitchFamily="34" charset="0"/>
                <a:cs typeface="Arial" panose="020B0604020202020204" pitchFamily="34" charset="0"/>
              </a:rPr>
              <a:t>To have the box automatically re-size to your text: Double-click near the edge to open the Format tool, and select ‘Text Box’, then check “Resize AutoShape to Fit Text”.</a:t>
            </a:r>
          </a:p>
          <a:p>
            <a:r>
              <a:rPr lang="en-US" altLang="en-US" sz="2800" dirty="0">
                <a:latin typeface="Arial" panose="020B0604020202020204" pitchFamily="34" charset="0"/>
                <a:cs typeface="Arial" panose="020B0604020202020204" pitchFamily="34" charset="0"/>
              </a:rPr>
              <a:t>To change the background color of this text box: Double-click near the edge to open the Format tool, select ‘Colors and Lines’, and change the fill color to whatever you like.</a:t>
            </a:r>
          </a:p>
          <a:p>
            <a:endParaRPr lang="en-US" altLang="en-US" sz="2800" dirty="0">
              <a:latin typeface="Arial" panose="020B0604020202020204" pitchFamily="34" charset="0"/>
              <a:cs typeface="Arial" panose="020B0604020202020204" pitchFamily="34" charset="0"/>
            </a:endParaRPr>
          </a:p>
        </p:txBody>
      </p:sp>
      <p:sp>
        <p:nvSpPr>
          <p:cNvPr id="11" name="Text Box 130">
            <a:extLst>
              <a:ext uri="{FF2B5EF4-FFF2-40B4-BE49-F238E27FC236}">
                <a16:creationId xmlns:a16="http://schemas.microsoft.com/office/drawing/2014/main" id="{C69D9D59-0E69-4F70-8650-4D5049FCD824}"/>
              </a:ext>
            </a:extLst>
          </p:cNvPr>
          <p:cNvSpPr txBox="1">
            <a:spLocks noChangeArrowheads="1"/>
          </p:cNvSpPr>
          <p:nvPr/>
        </p:nvSpPr>
        <p:spPr bwMode="auto">
          <a:xfrm>
            <a:off x="7620000" y="4019692"/>
            <a:ext cx="8328345"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0" tIns="190500" rIns="190500" bIns="190500" anchor="ctr" anchorCtr="1"/>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r>
              <a:rPr lang="en-US" altLang="en-US" sz="3667" b="1" dirty="0">
                <a:cs typeface="Arial" panose="020B0604020202020204" pitchFamily="34" charset="0"/>
              </a:rPr>
              <a:t>INTRODUCTION</a:t>
            </a:r>
          </a:p>
        </p:txBody>
      </p:sp>
      <p:sp>
        <p:nvSpPr>
          <p:cNvPr id="12" name="Text Box 131">
            <a:extLst>
              <a:ext uri="{FF2B5EF4-FFF2-40B4-BE49-F238E27FC236}">
                <a16:creationId xmlns:a16="http://schemas.microsoft.com/office/drawing/2014/main" id="{7E039981-C9DD-4E11-B870-A96F12EF49AB}"/>
              </a:ext>
            </a:extLst>
          </p:cNvPr>
          <p:cNvSpPr txBox="1">
            <a:spLocks noChangeArrowheads="1"/>
          </p:cNvSpPr>
          <p:nvPr/>
        </p:nvSpPr>
        <p:spPr bwMode="auto">
          <a:xfrm>
            <a:off x="7619998" y="13350222"/>
            <a:ext cx="9971037" cy="949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0" tIns="190500" rIns="190500" bIns="190500" anchor="ctr" anchorCtr="1"/>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r>
              <a:rPr lang="en-US" altLang="en-US" sz="3667" b="1" dirty="0">
                <a:cs typeface="Arial" panose="020B0604020202020204" pitchFamily="34" charset="0"/>
              </a:rPr>
              <a:t>METHODS AND MATERIALS</a:t>
            </a:r>
          </a:p>
        </p:txBody>
      </p:sp>
      <p:sp>
        <p:nvSpPr>
          <p:cNvPr id="13" name="Text Box 132">
            <a:extLst>
              <a:ext uri="{FF2B5EF4-FFF2-40B4-BE49-F238E27FC236}">
                <a16:creationId xmlns:a16="http://schemas.microsoft.com/office/drawing/2014/main" id="{E272B4C9-0D41-4712-BB84-93CF0997CF4A}"/>
              </a:ext>
            </a:extLst>
          </p:cNvPr>
          <p:cNvSpPr txBox="1">
            <a:spLocks noChangeArrowheads="1"/>
          </p:cNvSpPr>
          <p:nvPr/>
        </p:nvSpPr>
        <p:spPr bwMode="auto">
          <a:xfrm>
            <a:off x="32730549" y="19070516"/>
            <a:ext cx="10621960" cy="2364921"/>
          </a:xfrm>
          <a:prstGeom prst="rect">
            <a:avLst/>
          </a:prstGeom>
          <a:solidFill>
            <a:srgbClr val="DDDDDD"/>
          </a:solidFill>
          <a:ln>
            <a:noFill/>
          </a:ln>
          <a:effectLst/>
          <a:extLst>
            <a:ext uri="{91240B29-F687-4F45-9708-019B960494DF}">
              <a14:hiddenLine xmlns:a14="http://schemas.microsoft.com/office/drawing/2010/main" w="19050">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0" tIns="190500" rIns="190500" bIns="190500"/>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Aft>
                <a:spcPct val="50000"/>
              </a:spcAft>
              <a:buFontTx/>
              <a:buAutoNum type="arabicPeriod"/>
            </a:pPr>
            <a:r>
              <a:rPr lang="en-US" altLang="en-US" sz="2800" b="1" dirty="0">
                <a:cs typeface="Arial" panose="020B0604020202020204" pitchFamily="34" charset="0"/>
              </a:rPr>
              <a:t>Click here to insert your References. </a:t>
            </a:r>
            <a:r>
              <a:rPr lang="en-US" altLang="en-US" sz="2800" dirty="0">
                <a:cs typeface="Arial" panose="020B0604020202020204" pitchFamily="34" charset="0"/>
              </a:rPr>
              <a:t>Type it in or copy and paste from your Word document or other source.</a:t>
            </a:r>
          </a:p>
          <a:p>
            <a:pPr>
              <a:spcAft>
                <a:spcPct val="50000"/>
              </a:spcAft>
              <a:buFontTx/>
              <a:buAutoNum type="arabicPeriod"/>
            </a:pPr>
            <a:r>
              <a:rPr lang="en-US" altLang="en-US" sz="2800" dirty="0">
                <a:cs typeface="Arial" panose="020B0604020202020204" pitchFamily="34" charset="0"/>
              </a:rPr>
              <a:t>Click on the border once to highlight and select a different font or font size that suits you.</a:t>
            </a:r>
          </a:p>
        </p:txBody>
      </p:sp>
      <p:sp>
        <p:nvSpPr>
          <p:cNvPr id="14" name="Text Box 133">
            <a:extLst>
              <a:ext uri="{FF2B5EF4-FFF2-40B4-BE49-F238E27FC236}">
                <a16:creationId xmlns:a16="http://schemas.microsoft.com/office/drawing/2014/main" id="{7000DDD5-09B0-4AE1-9E48-4E718FE65970}"/>
              </a:ext>
            </a:extLst>
          </p:cNvPr>
          <p:cNvSpPr txBox="1">
            <a:spLocks noChangeArrowheads="1"/>
          </p:cNvSpPr>
          <p:nvPr/>
        </p:nvSpPr>
        <p:spPr bwMode="auto">
          <a:xfrm>
            <a:off x="32725257" y="13350222"/>
            <a:ext cx="10621959"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0" tIns="190500" rIns="190500" bIns="190500" anchor="ctr" anchorCtr="1"/>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r>
              <a:rPr lang="en-US" altLang="en-US" sz="3667" b="1" dirty="0">
                <a:cs typeface="Arial" panose="020B0604020202020204" pitchFamily="34" charset="0"/>
              </a:rPr>
              <a:t>CONCLUSIONS</a:t>
            </a:r>
          </a:p>
        </p:txBody>
      </p:sp>
      <p:sp>
        <p:nvSpPr>
          <p:cNvPr id="15" name="Text Box 134">
            <a:extLst>
              <a:ext uri="{FF2B5EF4-FFF2-40B4-BE49-F238E27FC236}">
                <a16:creationId xmlns:a16="http://schemas.microsoft.com/office/drawing/2014/main" id="{BDF45EE3-F747-4E6D-A2FB-16A885CE092B}"/>
              </a:ext>
            </a:extLst>
          </p:cNvPr>
          <p:cNvSpPr txBox="1">
            <a:spLocks noChangeArrowheads="1"/>
          </p:cNvSpPr>
          <p:nvPr/>
        </p:nvSpPr>
        <p:spPr bwMode="auto">
          <a:xfrm>
            <a:off x="34843295" y="4019692"/>
            <a:ext cx="8503921"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0" tIns="190500" rIns="190500" bIns="190500" anchor="ctr" anchorCtr="1"/>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r>
              <a:rPr lang="en-US" altLang="en-US" sz="3667" b="1" dirty="0">
                <a:cs typeface="Arial" panose="020B0604020202020204" pitchFamily="34" charset="0"/>
              </a:rPr>
              <a:t>DISCUSSION</a:t>
            </a:r>
          </a:p>
        </p:txBody>
      </p:sp>
      <p:sp>
        <p:nvSpPr>
          <p:cNvPr id="16" name="Text Box 135">
            <a:extLst>
              <a:ext uri="{FF2B5EF4-FFF2-40B4-BE49-F238E27FC236}">
                <a16:creationId xmlns:a16="http://schemas.microsoft.com/office/drawing/2014/main" id="{04676361-23D9-416A-9A11-10966EF3DB00}"/>
              </a:ext>
            </a:extLst>
          </p:cNvPr>
          <p:cNvSpPr txBox="1">
            <a:spLocks noChangeArrowheads="1"/>
          </p:cNvSpPr>
          <p:nvPr/>
        </p:nvSpPr>
        <p:spPr bwMode="auto">
          <a:xfrm>
            <a:off x="16764000" y="4019692"/>
            <a:ext cx="850392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0" tIns="190500" rIns="190500" bIns="190500" anchor="ctr" anchorCtr="1"/>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r>
              <a:rPr lang="en-US" altLang="en-US" sz="3667" b="1" dirty="0">
                <a:cs typeface="Arial" panose="020B0604020202020204" pitchFamily="34" charset="0"/>
              </a:rPr>
              <a:t>RESULTS</a:t>
            </a:r>
          </a:p>
        </p:txBody>
      </p:sp>
      <p:sp>
        <p:nvSpPr>
          <p:cNvPr id="17" name="Text Box 136">
            <a:extLst>
              <a:ext uri="{FF2B5EF4-FFF2-40B4-BE49-F238E27FC236}">
                <a16:creationId xmlns:a16="http://schemas.microsoft.com/office/drawing/2014/main" id="{2C8B7251-F29C-46A6-8C6F-7F7A216455E7}"/>
              </a:ext>
            </a:extLst>
          </p:cNvPr>
          <p:cNvSpPr txBox="1">
            <a:spLocks noChangeArrowheads="1"/>
          </p:cNvSpPr>
          <p:nvPr/>
        </p:nvSpPr>
        <p:spPr bwMode="auto">
          <a:xfrm>
            <a:off x="32725257" y="18111400"/>
            <a:ext cx="10621959"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0" tIns="190500" rIns="190500" bIns="190500" anchor="ctr" anchorCtr="1"/>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r>
              <a:rPr lang="en-US" altLang="en-US" sz="3667" b="1" dirty="0">
                <a:cs typeface="Arial" panose="020B0604020202020204" pitchFamily="34" charset="0"/>
              </a:rPr>
              <a:t>REFERENCES</a:t>
            </a:r>
          </a:p>
        </p:txBody>
      </p:sp>
      <p:graphicFrame>
        <p:nvGraphicFramePr>
          <p:cNvPr id="18" name="Object 137">
            <a:extLst>
              <a:ext uri="{FF2B5EF4-FFF2-40B4-BE49-F238E27FC236}">
                <a16:creationId xmlns:a16="http://schemas.microsoft.com/office/drawing/2014/main" id="{DD21C7C0-4AEB-45A6-9914-D5ADF65EAED9}"/>
              </a:ext>
            </a:extLst>
          </p:cNvPr>
          <p:cNvGraphicFramePr>
            <a:graphicFrameLocks noChangeAspect="1"/>
          </p:cNvGraphicFramePr>
          <p:nvPr>
            <p:extLst>
              <p:ext uri="{D42A27DB-BD31-4B8C-83A1-F6EECF244321}">
                <p14:modId xmlns:p14="http://schemas.microsoft.com/office/powerpoint/2010/main" val="346527370"/>
              </p:ext>
            </p:extLst>
          </p:nvPr>
        </p:nvGraphicFramePr>
        <p:xfrm>
          <a:off x="23273014" y="17596982"/>
          <a:ext cx="4318000" cy="3464718"/>
        </p:xfrm>
        <a:graphic>
          <a:graphicData uri="http://schemas.openxmlformats.org/presentationml/2006/ole">
            <mc:AlternateContent xmlns:mc="http://schemas.openxmlformats.org/markup-compatibility/2006">
              <mc:Choice xmlns:v="urn:schemas-microsoft-com:vml" Requires="v">
                <p:oleObj spid="_x0000_s4118" name="Chart" r:id="rId4" imgW="11792135" imgH="11792086" progId="MSGraph.Chart.8">
                  <p:embed followColorScheme="full"/>
                </p:oleObj>
              </mc:Choice>
              <mc:Fallback>
                <p:oleObj name="Chart" r:id="rId4" imgW="11792135" imgH="11792086" progId="MSGraph.Chart.8">
                  <p:embed followColorScheme="full"/>
                  <p:pic>
                    <p:nvPicPr>
                      <p:cNvPr id="22" name="Object 137">
                        <a:extLst>
                          <a:ext uri="{FF2B5EF4-FFF2-40B4-BE49-F238E27FC236}">
                            <a16:creationId xmlns:a16="http://schemas.microsoft.com/office/drawing/2014/main" id="{FCE7FFF8-F783-4910-AA95-6B2BD9D32438}"/>
                          </a:ext>
                        </a:extLst>
                      </p:cNvPr>
                      <p:cNvPicPr>
                        <a:picLocks noChangeAspect="1" noChangeArrowheads="1"/>
                      </p:cNvPicPr>
                      <p:nvPr/>
                    </p:nvPicPr>
                    <p:blipFill>
                      <a:blip r:embed="rId5"/>
                      <a:srcRect/>
                      <a:stretch>
                        <a:fillRect/>
                      </a:stretch>
                    </p:blipFill>
                    <p:spPr bwMode="auto">
                      <a:xfrm>
                        <a:off x="23273014" y="17596982"/>
                        <a:ext cx="4318000" cy="3464718"/>
                      </a:xfrm>
                      <a:prstGeom prst="rect">
                        <a:avLst/>
                      </a:prstGeom>
                      <a:noFill/>
                      <a:ln>
                        <a:noFill/>
                      </a:ln>
                      <a:effectLst/>
                    </p:spPr>
                  </p:pic>
                </p:oleObj>
              </mc:Fallback>
            </mc:AlternateContent>
          </a:graphicData>
        </a:graphic>
      </p:graphicFrame>
      <p:graphicFrame>
        <p:nvGraphicFramePr>
          <p:cNvPr id="19" name="Group 138">
            <a:extLst>
              <a:ext uri="{FF2B5EF4-FFF2-40B4-BE49-F238E27FC236}">
                <a16:creationId xmlns:a16="http://schemas.microsoft.com/office/drawing/2014/main" id="{11BADE67-7FA1-4F72-B372-0545127560A6}"/>
              </a:ext>
            </a:extLst>
          </p:cNvPr>
          <p:cNvGraphicFramePr>
            <a:graphicFrameLocks noGrp="1"/>
          </p:cNvGraphicFramePr>
          <p:nvPr>
            <p:extLst>
              <p:ext uri="{D42A27DB-BD31-4B8C-83A1-F6EECF244321}">
                <p14:modId xmlns:p14="http://schemas.microsoft.com/office/powerpoint/2010/main" val="2255914472"/>
              </p:ext>
            </p:extLst>
          </p:nvPr>
        </p:nvGraphicFramePr>
        <p:xfrm>
          <a:off x="18510514" y="17660484"/>
          <a:ext cx="4254500" cy="3271575"/>
        </p:xfrm>
        <a:graphic>
          <a:graphicData uri="http://schemas.openxmlformats.org/drawingml/2006/table">
            <a:tbl>
              <a:tblPr/>
              <a:tblGrid>
                <a:gridCol w="1379803">
                  <a:extLst>
                    <a:ext uri="{9D8B030D-6E8A-4147-A177-3AD203B41FA5}">
                      <a16:colId xmlns:a16="http://schemas.microsoft.com/office/drawing/2014/main" val="3098833712"/>
                    </a:ext>
                  </a:extLst>
                </a:gridCol>
                <a:gridCol w="718343">
                  <a:extLst>
                    <a:ext uri="{9D8B030D-6E8A-4147-A177-3AD203B41FA5}">
                      <a16:colId xmlns:a16="http://schemas.microsoft.com/office/drawing/2014/main" val="516514163"/>
                    </a:ext>
                  </a:extLst>
                </a:gridCol>
                <a:gridCol w="718344">
                  <a:extLst>
                    <a:ext uri="{9D8B030D-6E8A-4147-A177-3AD203B41FA5}">
                      <a16:colId xmlns:a16="http://schemas.microsoft.com/office/drawing/2014/main" val="174110354"/>
                    </a:ext>
                  </a:extLst>
                </a:gridCol>
                <a:gridCol w="718343">
                  <a:extLst>
                    <a:ext uri="{9D8B030D-6E8A-4147-A177-3AD203B41FA5}">
                      <a16:colId xmlns:a16="http://schemas.microsoft.com/office/drawing/2014/main" val="3535960749"/>
                    </a:ext>
                  </a:extLst>
                </a:gridCol>
                <a:gridCol w="719667">
                  <a:extLst>
                    <a:ext uri="{9D8B030D-6E8A-4147-A177-3AD203B41FA5}">
                      <a16:colId xmlns:a16="http://schemas.microsoft.com/office/drawing/2014/main" val="2725760104"/>
                    </a:ext>
                  </a:extLst>
                </a:gridCol>
              </a:tblGrid>
              <a:tr h="762000">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marL="76200" marR="76200" marT="38100" marB="381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A</a:t>
                      </a:r>
                    </a:p>
                  </a:txBody>
                  <a:tcPr marL="76200" marR="76200" marT="38100" marB="38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B</a:t>
                      </a:r>
                    </a:p>
                  </a:txBody>
                  <a:tcPr marL="76200" marR="76200" marT="38100" marB="38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C</a:t>
                      </a:r>
                    </a:p>
                  </a:txBody>
                  <a:tcPr marL="76200" marR="76200" marT="38100" marB="38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D</a:t>
                      </a:r>
                    </a:p>
                  </a:txBody>
                  <a:tcPr marL="76200" marR="76200" marT="38100" marB="381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54881735"/>
                  </a:ext>
                </a:extLst>
              </a:tr>
              <a:tr h="628386">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Patient 1</a:t>
                      </a:r>
                    </a:p>
                  </a:txBody>
                  <a:tcPr marL="76200" marR="76200" marT="38100" marB="381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marL="76200" marR="76200" marT="38100" marB="38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marL="76200" marR="76200" marT="38100" marB="38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marL="76200" marR="76200" marT="38100" marB="38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marL="76200" marR="76200" marT="38100" marB="381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336901521"/>
                  </a:ext>
                </a:extLst>
              </a:tr>
              <a:tr h="625740">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Patient 2</a:t>
                      </a:r>
                    </a:p>
                  </a:txBody>
                  <a:tcPr marL="76200" marR="76200" marT="38100" marB="381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marL="76200" marR="76200" marT="38100" marB="38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marL="76200" marR="76200" marT="38100" marB="38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a:txBody>
                  <a:tcPr marL="76200" marR="76200" marT="38100" marB="38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marL="76200" marR="76200" marT="38100" marB="381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479057051"/>
                  </a:ext>
                </a:extLst>
              </a:tr>
              <a:tr h="628386">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Patient 3</a:t>
                      </a:r>
                    </a:p>
                  </a:txBody>
                  <a:tcPr marL="76200" marR="76200" marT="38100" marB="381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marL="76200" marR="76200" marT="38100" marB="38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marL="76200" marR="76200" marT="38100" marB="38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marL="76200" marR="76200" marT="38100" marB="38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marL="76200" marR="76200" marT="38100" marB="381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593599616"/>
                  </a:ext>
                </a:extLst>
              </a:tr>
              <a:tr h="627063">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Patient 4</a:t>
                      </a:r>
                    </a:p>
                  </a:txBody>
                  <a:tcPr marL="76200" marR="76200" marT="38100" marB="381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marL="76200" marR="76200" marT="38100" marB="38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marL="76200" marR="76200" marT="38100" marB="38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marL="76200" marR="76200" marT="38100" marB="38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9438">
                        <a:spcBef>
                          <a:spcPct val="20000"/>
                        </a:spcBef>
                        <a:buChar char="•"/>
                        <a:defRPr sz="13400">
                          <a:solidFill>
                            <a:schemeClr val="tx1"/>
                          </a:solidFill>
                          <a:latin typeface="Arial" panose="020B0604020202020204" pitchFamily="34" charset="0"/>
                        </a:defRPr>
                      </a:lvl1pPr>
                      <a:lvl2pPr marL="2193925" defTabSz="4389438">
                        <a:spcBef>
                          <a:spcPct val="20000"/>
                        </a:spcBef>
                        <a:buChar char="–"/>
                        <a:defRPr sz="11500">
                          <a:solidFill>
                            <a:schemeClr val="tx1"/>
                          </a:solidFill>
                          <a:latin typeface="Arial" panose="020B0604020202020204" pitchFamily="34" charset="0"/>
                        </a:defRPr>
                      </a:lvl2pPr>
                      <a:lvl3pPr marL="4389438" defTabSz="4389438">
                        <a:spcBef>
                          <a:spcPct val="20000"/>
                        </a:spcBef>
                        <a:buChar char="•"/>
                        <a:defRPr sz="9600">
                          <a:solidFill>
                            <a:schemeClr val="tx1"/>
                          </a:solidFill>
                          <a:latin typeface="Arial" panose="020B0604020202020204" pitchFamily="34" charset="0"/>
                        </a:defRPr>
                      </a:lvl3pPr>
                      <a:lvl4pPr marL="6583363" defTabSz="4389438">
                        <a:spcBef>
                          <a:spcPct val="20000"/>
                        </a:spcBef>
                        <a:buChar char="–"/>
                        <a:defRPr sz="8600">
                          <a:solidFill>
                            <a:schemeClr val="tx1"/>
                          </a:solidFill>
                          <a:latin typeface="Arial" panose="020B0604020202020204" pitchFamily="34" charset="0"/>
                        </a:defRPr>
                      </a:lvl4pPr>
                      <a:lvl5pPr marL="8778875" defTabSz="4389438">
                        <a:spcBef>
                          <a:spcPct val="20000"/>
                        </a:spcBef>
                        <a:buChar char="»"/>
                        <a:defRPr sz="8600">
                          <a:solidFill>
                            <a:schemeClr val="tx1"/>
                          </a:solidFill>
                          <a:latin typeface="Arial" panose="020B0604020202020204" pitchFamily="34" charset="0"/>
                        </a:defRPr>
                      </a:lvl5pPr>
                      <a:lvl6pPr marL="9236075" defTabSz="4389438" fontAlgn="base">
                        <a:spcBef>
                          <a:spcPct val="20000"/>
                        </a:spcBef>
                        <a:spcAft>
                          <a:spcPct val="0"/>
                        </a:spcAft>
                        <a:buChar char="»"/>
                        <a:defRPr sz="8600">
                          <a:solidFill>
                            <a:schemeClr val="tx1"/>
                          </a:solidFill>
                          <a:latin typeface="Arial" panose="020B0604020202020204" pitchFamily="34" charset="0"/>
                        </a:defRPr>
                      </a:lvl6pPr>
                      <a:lvl7pPr marL="9693275" defTabSz="4389438" fontAlgn="base">
                        <a:spcBef>
                          <a:spcPct val="20000"/>
                        </a:spcBef>
                        <a:spcAft>
                          <a:spcPct val="0"/>
                        </a:spcAft>
                        <a:buChar char="»"/>
                        <a:defRPr sz="8600">
                          <a:solidFill>
                            <a:schemeClr val="tx1"/>
                          </a:solidFill>
                          <a:latin typeface="Arial" panose="020B0604020202020204" pitchFamily="34" charset="0"/>
                        </a:defRPr>
                      </a:lvl7pPr>
                      <a:lvl8pPr marL="10150475" defTabSz="4389438" fontAlgn="base">
                        <a:spcBef>
                          <a:spcPct val="20000"/>
                        </a:spcBef>
                        <a:spcAft>
                          <a:spcPct val="0"/>
                        </a:spcAft>
                        <a:buChar char="»"/>
                        <a:defRPr sz="8600">
                          <a:solidFill>
                            <a:schemeClr val="tx1"/>
                          </a:solidFill>
                          <a:latin typeface="Arial" panose="020B0604020202020204" pitchFamily="34" charset="0"/>
                        </a:defRPr>
                      </a:lvl8pPr>
                      <a:lvl9pPr marL="10607675" defTabSz="4389438" fontAlgn="base">
                        <a:spcBef>
                          <a:spcPct val="20000"/>
                        </a:spcBef>
                        <a:spcAft>
                          <a:spcPct val="0"/>
                        </a:spcAft>
                        <a:buChar char="»"/>
                        <a:defRPr sz="8600">
                          <a:solidFill>
                            <a:schemeClr val="tx1"/>
                          </a:solidFill>
                          <a:latin typeface="Arial" panose="020B0604020202020204" pitchFamily="34" charset="0"/>
                        </a:defRPr>
                      </a:lvl9p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a:txBody>
                  <a:tcPr marL="76200" marR="76200" marT="38100" marB="381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640546360"/>
                  </a:ext>
                </a:extLst>
              </a:tr>
            </a:tbl>
          </a:graphicData>
        </a:graphic>
      </p:graphicFrame>
      <p:sp>
        <p:nvSpPr>
          <p:cNvPr id="20" name="Text Box 176">
            <a:extLst>
              <a:ext uri="{FF2B5EF4-FFF2-40B4-BE49-F238E27FC236}">
                <a16:creationId xmlns:a16="http://schemas.microsoft.com/office/drawing/2014/main" id="{FC93DA7D-BEE6-4425-BDB1-CA74CF93D5B9}"/>
              </a:ext>
            </a:extLst>
          </p:cNvPr>
          <p:cNvSpPr txBox="1">
            <a:spLocks noChangeArrowheads="1"/>
          </p:cNvSpPr>
          <p:nvPr/>
        </p:nvSpPr>
        <p:spPr bwMode="auto">
          <a:xfrm>
            <a:off x="23461203" y="21249554"/>
            <a:ext cx="331879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pPr algn="ctr"/>
            <a:r>
              <a:rPr lang="en-US" altLang="en-US" sz="2000" b="1"/>
              <a:t>Chart 1.</a:t>
            </a:r>
            <a:r>
              <a:rPr lang="en-US" altLang="en-US" sz="2000"/>
              <a:t> Label in 24pt Arial.</a:t>
            </a:r>
          </a:p>
        </p:txBody>
      </p:sp>
      <p:sp>
        <p:nvSpPr>
          <p:cNvPr id="21" name="Text Box 177">
            <a:extLst>
              <a:ext uri="{FF2B5EF4-FFF2-40B4-BE49-F238E27FC236}">
                <a16:creationId xmlns:a16="http://schemas.microsoft.com/office/drawing/2014/main" id="{3978C1E5-EAAB-4EF7-9D7D-4BCB71B47A20}"/>
              </a:ext>
            </a:extLst>
          </p:cNvPr>
          <p:cNvSpPr txBox="1">
            <a:spLocks noChangeArrowheads="1"/>
          </p:cNvSpPr>
          <p:nvPr/>
        </p:nvSpPr>
        <p:spPr bwMode="auto">
          <a:xfrm>
            <a:off x="18694336" y="21249554"/>
            <a:ext cx="32997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pPr algn="ctr"/>
            <a:r>
              <a:rPr lang="en-US" altLang="en-US" sz="2000" b="1" dirty="0"/>
              <a:t>Table 1.</a:t>
            </a:r>
            <a:r>
              <a:rPr lang="en-US" altLang="en-US" sz="2000" dirty="0"/>
              <a:t> Label in 24pt Arial.</a:t>
            </a:r>
          </a:p>
        </p:txBody>
      </p:sp>
      <p:pic>
        <p:nvPicPr>
          <p:cNvPr id="22" name="Picture 178" descr="Picture1">
            <a:extLst>
              <a:ext uri="{FF2B5EF4-FFF2-40B4-BE49-F238E27FC236}">
                <a16:creationId xmlns:a16="http://schemas.microsoft.com/office/drawing/2014/main" id="{6B917C92-5001-486F-81DF-45ACD8F16CF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40400" y="13771778"/>
            <a:ext cx="4189677" cy="279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179" descr="Picture2">
            <a:extLst>
              <a:ext uri="{FF2B5EF4-FFF2-40B4-BE49-F238E27FC236}">
                <a16:creationId xmlns:a16="http://schemas.microsoft.com/office/drawing/2014/main" id="{ACDA5B72-EDCF-459A-B075-95C8E9FECEF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202900" y="13771778"/>
            <a:ext cx="4189677" cy="279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 Box 180">
            <a:extLst>
              <a:ext uri="{FF2B5EF4-FFF2-40B4-BE49-F238E27FC236}">
                <a16:creationId xmlns:a16="http://schemas.microsoft.com/office/drawing/2014/main" id="{6607BF95-25F3-44EC-8FA2-84FD6B0A6CBB}"/>
              </a:ext>
            </a:extLst>
          </p:cNvPr>
          <p:cNvSpPr txBox="1">
            <a:spLocks noChangeArrowheads="1"/>
          </p:cNvSpPr>
          <p:nvPr/>
        </p:nvSpPr>
        <p:spPr bwMode="auto">
          <a:xfrm>
            <a:off x="18508183" y="16855496"/>
            <a:ext cx="343260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pPr algn="ctr"/>
            <a:r>
              <a:rPr lang="en-US" altLang="en-US" sz="2000" b="1"/>
              <a:t>Figure 1.</a:t>
            </a:r>
            <a:r>
              <a:rPr lang="en-US" altLang="en-US" sz="2000"/>
              <a:t> Label in 24pt Arial.</a:t>
            </a:r>
          </a:p>
        </p:txBody>
      </p:sp>
      <p:sp>
        <p:nvSpPr>
          <p:cNvPr id="25" name="Text Box 181">
            <a:extLst>
              <a:ext uri="{FF2B5EF4-FFF2-40B4-BE49-F238E27FC236}">
                <a16:creationId xmlns:a16="http://schemas.microsoft.com/office/drawing/2014/main" id="{9BBF114F-14BA-4E99-ACC7-066AF5F7DB3A}"/>
              </a:ext>
            </a:extLst>
          </p:cNvPr>
          <p:cNvSpPr txBox="1">
            <a:spLocks noChangeArrowheads="1"/>
          </p:cNvSpPr>
          <p:nvPr/>
        </p:nvSpPr>
        <p:spPr bwMode="auto">
          <a:xfrm>
            <a:off x="23277298" y="16855496"/>
            <a:ext cx="343260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pPr algn="ctr"/>
            <a:r>
              <a:rPr lang="en-US" altLang="en-US" sz="2000" b="1"/>
              <a:t>Figure 2.</a:t>
            </a:r>
            <a:r>
              <a:rPr lang="en-US" altLang="en-US" sz="2000"/>
              <a:t> Label in 24pt Arial.</a:t>
            </a:r>
          </a:p>
        </p:txBody>
      </p:sp>
      <p:sp>
        <p:nvSpPr>
          <p:cNvPr id="26" name="Text Box 182">
            <a:extLst>
              <a:ext uri="{FF2B5EF4-FFF2-40B4-BE49-F238E27FC236}">
                <a16:creationId xmlns:a16="http://schemas.microsoft.com/office/drawing/2014/main" id="{548D6DD2-5628-43B8-B076-BD2222495AEC}"/>
              </a:ext>
            </a:extLst>
          </p:cNvPr>
          <p:cNvSpPr txBox="1">
            <a:spLocks noChangeArrowheads="1"/>
          </p:cNvSpPr>
          <p:nvPr/>
        </p:nvSpPr>
        <p:spPr bwMode="auto">
          <a:xfrm>
            <a:off x="486963" y="6302665"/>
            <a:ext cx="6399476" cy="952500"/>
          </a:xfrm>
          <a:prstGeom prst="rect">
            <a:avLst/>
          </a:prstGeom>
          <a:solidFill>
            <a:srgbClr val="882627"/>
          </a:solidFill>
          <a:ln>
            <a:noFill/>
          </a:ln>
          <a:effectLst>
            <a:outerShdw blurRad="63500" sx="102000" sy="102000" algn="ctr" rotWithShape="0">
              <a:prstClr val="black">
                <a:alpha val="40000"/>
              </a:prstClr>
            </a:outerShdw>
          </a:effectLst>
        </p:spPr>
        <p:txBody>
          <a:bodyPr wrap="none" lIns="190500" tIns="190500" rIns="190500" bIns="190500" anchor="ctr" anchorCtr="1"/>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r>
              <a:rPr lang="en-US" altLang="en-US" sz="3667" b="1" dirty="0">
                <a:solidFill>
                  <a:schemeClr val="bg1"/>
                </a:solidFill>
                <a:cs typeface="Arial" panose="020B0604020202020204" pitchFamily="34" charset="0"/>
              </a:rPr>
              <a:t>ABSTRACT</a:t>
            </a:r>
          </a:p>
        </p:txBody>
      </p:sp>
      <p:sp>
        <p:nvSpPr>
          <p:cNvPr id="27" name="Text Box 183">
            <a:extLst>
              <a:ext uri="{FF2B5EF4-FFF2-40B4-BE49-F238E27FC236}">
                <a16:creationId xmlns:a16="http://schemas.microsoft.com/office/drawing/2014/main" id="{2F5C9C85-1174-461C-8229-350CECB79A31}"/>
              </a:ext>
            </a:extLst>
          </p:cNvPr>
          <p:cNvSpPr txBox="1">
            <a:spLocks noChangeArrowheads="1"/>
          </p:cNvSpPr>
          <p:nvPr/>
        </p:nvSpPr>
        <p:spPr bwMode="auto">
          <a:xfrm>
            <a:off x="486964" y="18062268"/>
            <a:ext cx="6399476" cy="952500"/>
          </a:xfrm>
          <a:prstGeom prst="rect">
            <a:avLst/>
          </a:prstGeom>
          <a:solidFill>
            <a:srgbClr val="882627"/>
          </a:solidFill>
          <a:ln>
            <a:noFill/>
          </a:ln>
          <a:effectLst>
            <a:outerShdw blurRad="63500" sx="102000" sy="102000" algn="ctr" rotWithShape="0">
              <a:prstClr val="black">
                <a:alpha val="40000"/>
              </a:prstClr>
            </a:outerShdw>
          </a:effectLst>
        </p:spPr>
        <p:txBody>
          <a:bodyPr wrap="none" lIns="190500" tIns="190500" rIns="190500" bIns="190500" anchor="ctr" anchorCtr="1"/>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r>
              <a:rPr lang="en-US" altLang="en-US" sz="3667" b="1">
                <a:solidFill>
                  <a:schemeClr val="bg1"/>
                </a:solidFill>
                <a:cs typeface="Arial" panose="020B0604020202020204" pitchFamily="34" charset="0"/>
              </a:rPr>
              <a:t>CONTACT</a:t>
            </a:r>
            <a:endParaRPr lang="en-US" altLang="en-US" sz="3667" b="1" dirty="0">
              <a:solidFill>
                <a:schemeClr val="bg1"/>
              </a:solidFill>
              <a:cs typeface="Arial" panose="020B0604020202020204" pitchFamily="34" charset="0"/>
            </a:endParaRPr>
          </a:p>
        </p:txBody>
      </p:sp>
      <p:sp>
        <p:nvSpPr>
          <p:cNvPr id="28" name="Text Box 184">
            <a:extLst>
              <a:ext uri="{FF2B5EF4-FFF2-40B4-BE49-F238E27FC236}">
                <a16:creationId xmlns:a16="http://schemas.microsoft.com/office/drawing/2014/main" id="{756F1374-26F3-407C-877C-6A12758E24C2}"/>
              </a:ext>
            </a:extLst>
          </p:cNvPr>
          <p:cNvSpPr txBox="1">
            <a:spLocks noChangeArrowheads="1"/>
          </p:cNvSpPr>
          <p:nvPr/>
        </p:nvSpPr>
        <p:spPr bwMode="auto">
          <a:xfrm>
            <a:off x="25778946" y="4865712"/>
            <a:ext cx="8503920" cy="8379354"/>
          </a:xfrm>
          <a:prstGeom prst="rect">
            <a:avLst/>
          </a:prstGeom>
          <a:solidFill>
            <a:srgbClr val="DDDDDD"/>
          </a:solidFill>
          <a:ln>
            <a:noFill/>
          </a:ln>
          <a:effectLst/>
          <a:extLst>
            <a:ext uri="{91240B29-F687-4F45-9708-019B960494DF}">
              <a14:hiddenLine xmlns:a14="http://schemas.microsoft.com/office/drawing/2010/main" w="19050">
                <a:solidFill>
                  <a:srgbClr val="00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0" tIns="190500" rIns="190500" bIns="190500"/>
          <a:lstStyle/>
          <a:p>
            <a:r>
              <a:rPr lang="en-US" altLang="en-US" sz="2800" dirty="0">
                <a:latin typeface="Arial" panose="020B0604020202020204" pitchFamily="34" charset="0"/>
                <a:cs typeface="Arial" panose="020B0604020202020204" pitchFamily="34" charset="0"/>
              </a:rPr>
              <a:t>Additional space for your findings. Make sure that any tables or graphs are legible.</a:t>
            </a:r>
          </a:p>
        </p:txBody>
      </p:sp>
      <p:sp>
        <p:nvSpPr>
          <p:cNvPr id="29" name="Text Box 185">
            <a:extLst>
              <a:ext uri="{FF2B5EF4-FFF2-40B4-BE49-F238E27FC236}">
                <a16:creationId xmlns:a16="http://schemas.microsoft.com/office/drawing/2014/main" id="{4450A7A8-C9A8-49DF-B41F-C50FD7342329}"/>
              </a:ext>
            </a:extLst>
          </p:cNvPr>
          <p:cNvSpPr txBox="1">
            <a:spLocks noChangeArrowheads="1"/>
          </p:cNvSpPr>
          <p:nvPr/>
        </p:nvSpPr>
        <p:spPr bwMode="auto">
          <a:xfrm>
            <a:off x="25817047" y="4019692"/>
            <a:ext cx="8427719"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0" tIns="190500" rIns="190500" bIns="190500" anchor="ctr" anchorCtr="1"/>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r>
              <a:rPr lang="en-US" altLang="en-US" sz="3667" b="1" dirty="0">
                <a:cs typeface="Arial" panose="020B0604020202020204" pitchFamily="34" charset="0"/>
              </a:rPr>
              <a:t>RESULTS</a:t>
            </a:r>
          </a:p>
        </p:txBody>
      </p:sp>
      <p:graphicFrame>
        <p:nvGraphicFramePr>
          <p:cNvPr id="30" name="Object 186">
            <a:extLst>
              <a:ext uri="{FF2B5EF4-FFF2-40B4-BE49-F238E27FC236}">
                <a16:creationId xmlns:a16="http://schemas.microsoft.com/office/drawing/2014/main" id="{8E787552-7DA5-4FD9-B3A4-33D7BC07D9C5}"/>
              </a:ext>
            </a:extLst>
          </p:cNvPr>
          <p:cNvGraphicFramePr>
            <a:graphicFrameLocks noChangeAspect="1"/>
          </p:cNvGraphicFramePr>
          <p:nvPr>
            <p:extLst>
              <p:ext uri="{D42A27DB-BD31-4B8C-83A1-F6EECF244321}">
                <p14:modId xmlns:p14="http://schemas.microsoft.com/office/powerpoint/2010/main" val="317031269"/>
              </p:ext>
            </p:extLst>
          </p:nvPr>
        </p:nvGraphicFramePr>
        <p:xfrm>
          <a:off x="27908514" y="17596982"/>
          <a:ext cx="4318000" cy="3464718"/>
        </p:xfrm>
        <a:graphic>
          <a:graphicData uri="http://schemas.openxmlformats.org/presentationml/2006/ole">
            <mc:AlternateContent xmlns:mc="http://schemas.openxmlformats.org/markup-compatibility/2006">
              <mc:Choice xmlns:v="urn:schemas-microsoft-com:vml" Requires="v">
                <p:oleObj spid="_x0000_s4119" name="Chart" r:id="rId8" imgW="11792135" imgH="11792086" progId="MSGraph.Chart.8">
                  <p:embed followColorScheme="full"/>
                </p:oleObj>
              </mc:Choice>
              <mc:Fallback>
                <p:oleObj name="Chart" r:id="rId8" imgW="11792135" imgH="11792086" progId="MSGraph.Chart.8">
                  <p:embed followColorScheme="full"/>
                  <p:pic>
                    <p:nvPicPr>
                      <p:cNvPr id="34" name="Object 186">
                        <a:extLst>
                          <a:ext uri="{FF2B5EF4-FFF2-40B4-BE49-F238E27FC236}">
                            <a16:creationId xmlns:a16="http://schemas.microsoft.com/office/drawing/2014/main" id="{F6C1EFF6-63D3-4E12-8EC4-1EFDD412DF0E}"/>
                          </a:ext>
                        </a:extLst>
                      </p:cNvPr>
                      <p:cNvPicPr>
                        <a:picLocks noChangeAspect="1" noChangeArrowheads="1"/>
                      </p:cNvPicPr>
                      <p:nvPr/>
                    </p:nvPicPr>
                    <p:blipFill>
                      <a:blip r:embed="rId9"/>
                      <a:srcRect/>
                      <a:stretch>
                        <a:fillRect/>
                      </a:stretch>
                    </p:blipFill>
                    <p:spPr bwMode="auto">
                      <a:xfrm>
                        <a:off x="27908514" y="17596982"/>
                        <a:ext cx="4318000" cy="3464718"/>
                      </a:xfrm>
                      <a:prstGeom prst="rect">
                        <a:avLst/>
                      </a:prstGeom>
                      <a:noFill/>
                      <a:ln>
                        <a:noFill/>
                      </a:ln>
                      <a:effectLst/>
                    </p:spPr>
                  </p:pic>
                </p:oleObj>
              </mc:Fallback>
            </mc:AlternateContent>
          </a:graphicData>
        </a:graphic>
      </p:graphicFrame>
      <p:sp>
        <p:nvSpPr>
          <p:cNvPr id="31" name="Text Box 187">
            <a:extLst>
              <a:ext uri="{FF2B5EF4-FFF2-40B4-BE49-F238E27FC236}">
                <a16:creationId xmlns:a16="http://schemas.microsoft.com/office/drawing/2014/main" id="{D29FA6B4-18E5-486E-9CB4-E69DF9BC9E5B}"/>
              </a:ext>
            </a:extLst>
          </p:cNvPr>
          <p:cNvSpPr txBox="1">
            <a:spLocks noChangeArrowheads="1"/>
          </p:cNvSpPr>
          <p:nvPr/>
        </p:nvSpPr>
        <p:spPr bwMode="auto">
          <a:xfrm>
            <a:off x="28096703" y="21249554"/>
            <a:ext cx="331879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pPr algn="ctr"/>
            <a:r>
              <a:rPr lang="en-US" altLang="en-US" sz="2000" b="1"/>
              <a:t>Chart 2.</a:t>
            </a:r>
            <a:r>
              <a:rPr lang="en-US" altLang="en-US" sz="2000"/>
              <a:t> Label in 24pt Arial.</a:t>
            </a:r>
          </a:p>
        </p:txBody>
      </p:sp>
      <p:pic>
        <p:nvPicPr>
          <p:cNvPr id="32" name="Picture 188" descr="Picture1">
            <a:extLst>
              <a:ext uri="{FF2B5EF4-FFF2-40B4-BE49-F238E27FC236}">
                <a16:creationId xmlns:a16="http://schemas.microsoft.com/office/drawing/2014/main" id="{A958FFC4-DC51-4FB1-86A3-BEC7F42DBBF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964078" y="13771778"/>
            <a:ext cx="4189678" cy="279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Text Box 189">
            <a:extLst>
              <a:ext uri="{FF2B5EF4-FFF2-40B4-BE49-F238E27FC236}">
                <a16:creationId xmlns:a16="http://schemas.microsoft.com/office/drawing/2014/main" id="{AE4C1239-EB14-46F1-A464-F084C4C62198}"/>
              </a:ext>
            </a:extLst>
          </p:cNvPr>
          <p:cNvSpPr txBox="1">
            <a:spLocks noChangeArrowheads="1"/>
          </p:cNvSpPr>
          <p:nvPr/>
        </p:nvSpPr>
        <p:spPr bwMode="auto">
          <a:xfrm>
            <a:off x="28030538" y="16860787"/>
            <a:ext cx="343260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pPr algn="ctr"/>
            <a:r>
              <a:rPr lang="en-US" altLang="en-US" sz="2000" b="1"/>
              <a:t>Figure 3.</a:t>
            </a:r>
            <a:r>
              <a:rPr lang="en-US" altLang="en-US" sz="2000"/>
              <a:t> Label in 24pt Arial.</a:t>
            </a:r>
          </a:p>
        </p:txBody>
      </p:sp>
      <p:sp>
        <p:nvSpPr>
          <p:cNvPr id="34" name="TextBox 33">
            <a:extLst>
              <a:ext uri="{FF2B5EF4-FFF2-40B4-BE49-F238E27FC236}">
                <a16:creationId xmlns:a16="http://schemas.microsoft.com/office/drawing/2014/main" id="{9F5F0807-F295-4586-8CD6-8963D37CD17F}"/>
              </a:ext>
            </a:extLst>
          </p:cNvPr>
          <p:cNvSpPr txBox="1"/>
          <p:nvPr/>
        </p:nvSpPr>
        <p:spPr>
          <a:xfrm>
            <a:off x="2502508" y="481027"/>
            <a:ext cx="4759894" cy="3135168"/>
          </a:xfrm>
          <a:prstGeom prst="rect">
            <a:avLst/>
          </a:prstGeom>
          <a:noFill/>
        </p:spPr>
        <p:txBody>
          <a:bodyPr wrap="square" anchor="ctr" anchorCtr="0">
            <a:noAutofit/>
          </a:bodyPr>
          <a:lstStyle/>
          <a:p>
            <a:pPr algn="ctr"/>
            <a:r>
              <a:rPr lang="en-US" altLang="en-US" sz="3500" b="1" dirty="0">
                <a:solidFill>
                  <a:schemeClr val="accent1">
                    <a:lumMod val="75000"/>
                  </a:schemeClr>
                </a:solidFill>
              </a:rPr>
              <a:t>REPLACE THIS BOX WITH YOUR ORGANIZATION’S</a:t>
            </a:r>
          </a:p>
          <a:p>
            <a:pPr algn="ctr"/>
            <a:r>
              <a:rPr lang="en-US" altLang="en-US" sz="3500" b="1" dirty="0">
                <a:solidFill>
                  <a:schemeClr val="accent1">
                    <a:lumMod val="75000"/>
                  </a:schemeClr>
                </a:solidFill>
              </a:rPr>
              <a:t>HIGH RESOLUTION LOGO</a:t>
            </a:r>
          </a:p>
        </p:txBody>
      </p:sp>
    </p:spTree>
    <p:extLst>
      <p:ext uri="{BB962C8B-B14F-4D97-AF65-F5344CB8AC3E}">
        <p14:creationId xmlns:p14="http://schemas.microsoft.com/office/powerpoint/2010/main" val="3865912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212</TotalTime>
  <Words>724</Words>
  <Application>Microsoft Office PowerPoint</Application>
  <PresentationFormat>Custom</PresentationFormat>
  <Paragraphs>72</Paragraphs>
  <Slides>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Calibri Light</vt:lpstr>
      <vt:lpstr>Impact</vt:lpstr>
      <vt:lpstr>Office Theme</vt:lpstr>
      <vt:lpstr>Chart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Yiota Mitroyianni</dc:creator>
  <cp:lastModifiedBy>Yiota Mitroyianni</cp:lastModifiedBy>
  <cp:revision>25</cp:revision>
  <dcterms:created xsi:type="dcterms:W3CDTF">2020-11-19T17:25:21Z</dcterms:created>
  <dcterms:modified xsi:type="dcterms:W3CDTF">2020-11-20T10:51:12Z</dcterms:modified>
</cp:coreProperties>
</file>